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5.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8.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9.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11.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1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1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media/image14.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1" r:id="rId2"/>
    <p:sldMasterId id="2147483659" r:id="rId3"/>
    <p:sldMasterId id="2147483663" r:id="rId4"/>
    <p:sldMasterId id="2147483657" r:id="rId5"/>
    <p:sldMasterId id="2147483665" r:id="rId6"/>
    <p:sldMasterId id="2147483667" r:id="rId7"/>
    <p:sldMasterId id="2147483669" r:id="rId8"/>
    <p:sldMasterId id="2147483653" r:id="rId9"/>
    <p:sldMasterId id="2147483671" r:id="rId10"/>
    <p:sldMasterId id="2147483673" r:id="rId11"/>
    <p:sldMasterId id="2147483675" r:id="rId12"/>
    <p:sldMasterId id="2147483677" r:id="rId13"/>
    <p:sldMasterId id="2147483679" r:id="rId14"/>
    <p:sldMasterId id="2147483681" r:id="rId15"/>
    <p:sldMasterId id="2147483683" r:id="rId16"/>
  </p:sldMasterIdLst>
  <p:notesMasterIdLst>
    <p:notesMasterId r:id="rId18"/>
  </p:notesMasterIdLst>
  <p:handoutMasterIdLst>
    <p:handoutMasterId r:id="rId19"/>
  </p:handoutMasterIdLst>
  <p:sldIdLst>
    <p:sldId id="256" r:id="rId17"/>
  </p:sldIdLst>
  <p:sldSz cx="43891200" cy="32918400"/>
  <p:notesSz cx="6858000" cy="9144000"/>
  <p:defaultText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19599">
          <p15:clr>
            <a:srgbClr val="A4A3A4"/>
          </p15:clr>
        </p15:guide>
        <p15:guide id="8" orient="horz" pos="3055">
          <p15:clr>
            <a:srgbClr val="A4A3A4"/>
          </p15:clr>
        </p15:guide>
        <p15:guide id="9" orient="horz" pos="3457">
          <p15:clr>
            <a:srgbClr val="A4A3A4"/>
          </p15:clr>
        </p15:guide>
        <p15:guide id="10" pos="27071">
          <p15:clr>
            <a:srgbClr val="A4A3A4"/>
          </p15:clr>
        </p15:guide>
        <p15:guide id="11" pos="14290">
          <p15:clr>
            <a:srgbClr val="A4A3A4"/>
          </p15:clr>
        </p15:guide>
        <p15:guide id="12" pos="13833">
          <p15:clr>
            <a:srgbClr val="A4A3A4"/>
          </p15:clr>
        </p15:guide>
        <p15:guide id="13" pos="11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764"/>
    <a:srgbClr val="FFB915"/>
    <a:srgbClr val="004A8D"/>
    <a:srgbClr val="CDD2DE"/>
    <a:srgbClr val="FFFFFF"/>
    <a:srgbClr val="F3F5FA"/>
    <a:srgbClr val="E3E9E5"/>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0" autoAdjust="0"/>
    <p:restoredTop sz="94679" autoAdjust="0"/>
  </p:normalViewPr>
  <p:slideViewPr>
    <p:cSldViewPr snapToGrid="0" snapToObjects="1" showGuides="1">
      <p:cViewPr varScale="1">
        <p:scale>
          <a:sx n="21" d="100"/>
          <a:sy n="21" d="100"/>
        </p:scale>
        <p:origin x="522" y="60"/>
      </p:cViewPr>
      <p:guideLst>
        <p:guide orient="horz" pos="3318"/>
        <p:guide orient="horz" pos="288"/>
        <p:guide orient="horz" pos="20160"/>
        <p:guide orient="horz"/>
        <p:guide pos="581"/>
        <p:guide pos="27069"/>
        <p:guide orient="horz" pos="19599"/>
        <p:guide orient="horz" pos="3055"/>
        <p:guide orient="horz" pos="3457"/>
        <p:guide pos="27071"/>
        <p:guide pos="14290"/>
        <p:guide pos="13833"/>
        <p:guide pos="1187"/>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3/24/2017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3/24/2017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166" rtl="0" eaLnBrk="1" latinLnBrk="0" hangingPunct="1">
      <a:defRPr sz="5800" kern="1200">
        <a:solidFill>
          <a:schemeClr val="tx1"/>
        </a:solidFill>
        <a:latin typeface="+mn-lt"/>
        <a:ea typeface="+mn-ea"/>
        <a:cs typeface="+mn-cs"/>
      </a:defRPr>
    </a:lvl1pPr>
    <a:lvl2pPr marL="2194085" algn="l" defTabSz="4388166" rtl="0" eaLnBrk="1" latinLnBrk="0" hangingPunct="1">
      <a:defRPr sz="5800" kern="1200">
        <a:solidFill>
          <a:schemeClr val="tx1"/>
        </a:solidFill>
        <a:latin typeface="+mn-lt"/>
        <a:ea typeface="+mn-ea"/>
        <a:cs typeface="+mn-cs"/>
      </a:defRPr>
    </a:lvl2pPr>
    <a:lvl3pPr marL="4388166" algn="l" defTabSz="4388166" rtl="0" eaLnBrk="1" latinLnBrk="0" hangingPunct="1">
      <a:defRPr sz="5800" kern="1200">
        <a:solidFill>
          <a:schemeClr val="tx1"/>
        </a:solidFill>
        <a:latin typeface="+mn-lt"/>
        <a:ea typeface="+mn-ea"/>
        <a:cs typeface="+mn-cs"/>
      </a:defRPr>
    </a:lvl3pPr>
    <a:lvl4pPr marL="6582250" algn="l" defTabSz="4388166" rtl="0" eaLnBrk="1" latinLnBrk="0" hangingPunct="1">
      <a:defRPr sz="5800" kern="1200">
        <a:solidFill>
          <a:schemeClr val="tx1"/>
        </a:solidFill>
        <a:latin typeface="+mn-lt"/>
        <a:ea typeface="+mn-ea"/>
        <a:cs typeface="+mn-cs"/>
      </a:defRPr>
    </a:lvl4pPr>
    <a:lvl5pPr marL="8776332" algn="l" defTabSz="4388166" rtl="0" eaLnBrk="1" latinLnBrk="0" hangingPunct="1">
      <a:defRPr sz="5800" kern="1200">
        <a:solidFill>
          <a:schemeClr val="tx1"/>
        </a:solidFill>
        <a:latin typeface="+mn-lt"/>
        <a:ea typeface="+mn-ea"/>
        <a:cs typeface="+mn-cs"/>
      </a:defRPr>
    </a:lvl5pPr>
    <a:lvl6pPr marL="10970417" algn="l" defTabSz="4388166" rtl="0" eaLnBrk="1" latinLnBrk="0" hangingPunct="1">
      <a:defRPr sz="5800" kern="1200">
        <a:solidFill>
          <a:schemeClr val="tx1"/>
        </a:solidFill>
        <a:latin typeface="+mn-lt"/>
        <a:ea typeface="+mn-ea"/>
        <a:cs typeface="+mn-cs"/>
      </a:defRPr>
    </a:lvl6pPr>
    <a:lvl7pPr marL="13164501" algn="l" defTabSz="4388166" rtl="0" eaLnBrk="1" latinLnBrk="0" hangingPunct="1">
      <a:defRPr sz="5800" kern="1200">
        <a:solidFill>
          <a:schemeClr val="tx1"/>
        </a:solidFill>
        <a:latin typeface="+mn-lt"/>
        <a:ea typeface="+mn-ea"/>
        <a:cs typeface="+mn-cs"/>
      </a:defRPr>
    </a:lvl7pPr>
    <a:lvl8pPr marL="15358582" algn="l" defTabSz="4388166" rtl="0" eaLnBrk="1" latinLnBrk="0" hangingPunct="1">
      <a:defRPr sz="5800" kern="1200">
        <a:solidFill>
          <a:schemeClr val="tx1"/>
        </a:solidFill>
        <a:latin typeface="+mn-lt"/>
        <a:ea typeface="+mn-ea"/>
        <a:cs typeface="+mn-cs"/>
      </a:defRPr>
    </a:lvl8pPr>
    <a:lvl9pPr marL="17552667" algn="l" defTabSz="4388166"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78"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31" name="Text Placeholder 5"/>
          <p:cNvSpPr>
            <a:spLocks noGrp="1"/>
          </p:cNvSpPr>
          <p:nvPr>
            <p:ph type="body" sz="quarter" idx="11" hasCustomPrompt="1"/>
          </p:nvPr>
        </p:nvSpPr>
        <p:spPr>
          <a:xfrm>
            <a:off x="916901" y="55871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32" name="Text Placeholder 5"/>
          <p:cNvSpPr>
            <a:spLocks noGrp="1"/>
          </p:cNvSpPr>
          <p:nvPr>
            <p:ph type="body" sz="quarter" idx="20" hasCustomPrompt="1"/>
          </p:nvPr>
        </p:nvSpPr>
        <p:spPr>
          <a:xfrm>
            <a:off x="916901" y="141821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33" name="Text Placeholder 5"/>
          <p:cNvSpPr>
            <a:spLocks noGrp="1"/>
          </p:cNvSpPr>
          <p:nvPr>
            <p:ph type="body" sz="quarter" idx="22" hasCustomPrompt="1"/>
          </p:nvPr>
        </p:nvSpPr>
        <p:spPr>
          <a:xfrm>
            <a:off x="11586986" y="558869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34" name="Text Placeholder 5"/>
          <p:cNvSpPr>
            <a:spLocks noGrp="1"/>
          </p:cNvSpPr>
          <p:nvPr>
            <p:ph type="body" sz="quarter" idx="24" hasCustomPrompt="1"/>
          </p:nvPr>
        </p:nvSpPr>
        <p:spPr>
          <a:xfrm>
            <a:off x="22260198" y="5588698"/>
            <a:ext cx="10053271"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35" name="Text Placeholder 5"/>
          <p:cNvSpPr>
            <a:spLocks noGrp="1"/>
          </p:cNvSpPr>
          <p:nvPr>
            <p:ph type="body" sz="quarter" idx="25" hasCustomPrompt="1"/>
          </p:nvPr>
        </p:nvSpPr>
        <p:spPr>
          <a:xfrm>
            <a:off x="32933076" y="5588698"/>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36" name="Text Placeholder 5"/>
          <p:cNvSpPr>
            <a:spLocks noGrp="1"/>
          </p:cNvSpPr>
          <p:nvPr>
            <p:ph type="body" sz="quarter" idx="27" hasCustomPrompt="1"/>
          </p:nvPr>
        </p:nvSpPr>
        <p:spPr>
          <a:xfrm>
            <a:off x="32933076" y="14242349"/>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37" name="Text Placeholder 5"/>
          <p:cNvSpPr>
            <a:spLocks noGrp="1"/>
          </p:cNvSpPr>
          <p:nvPr>
            <p:ph type="body" sz="quarter" idx="29" hasCustomPrompt="1"/>
          </p:nvPr>
        </p:nvSpPr>
        <p:spPr>
          <a:xfrm>
            <a:off x="32933076" y="25649013"/>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38" name="Text Placeholder 9"/>
          <p:cNvSpPr>
            <a:spLocks noGrp="1"/>
          </p:cNvSpPr>
          <p:nvPr>
            <p:ph type="body" sz="quarter" idx="157"/>
          </p:nvPr>
        </p:nvSpPr>
        <p:spPr>
          <a:xfrm>
            <a:off x="916901" y="64246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9"/>
          <p:cNvSpPr>
            <a:spLocks noGrp="1"/>
          </p:cNvSpPr>
          <p:nvPr>
            <p:ph type="body" sz="quarter" idx="158"/>
          </p:nvPr>
        </p:nvSpPr>
        <p:spPr>
          <a:xfrm>
            <a:off x="11586986" y="6420787"/>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Text Placeholder 9"/>
          <p:cNvSpPr>
            <a:spLocks noGrp="1"/>
          </p:cNvSpPr>
          <p:nvPr>
            <p:ph type="body" sz="quarter" idx="159"/>
          </p:nvPr>
        </p:nvSpPr>
        <p:spPr>
          <a:xfrm>
            <a:off x="22264871" y="6424622"/>
            <a:ext cx="10043929"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9"/>
          <p:cNvSpPr>
            <a:spLocks noGrp="1"/>
          </p:cNvSpPr>
          <p:nvPr>
            <p:ph type="body" sz="quarter" idx="160"/>
          </p:nvPr>
        </p:nvSpPr>
        <p:spPr>
          <a:xfrm>
            <a:off x="32933077" y="6424623"/>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Text Placeholder 9"/>
          <p:cNvSpPr>
            <a:spLocks noGrp="1"/>
          </p:cNvSpPr>
          <p:nvPr>
            <p:ph type="body" sz="quarter" idx="161"/>
          </p:nvPr>
        </p:nvSpPr>
        <p:spPr>
          <a:xfrm>
            <a:off x="32933077" y="15085298"/>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Text Placeholder 9"/>
          <p:cNvSpPr>
            <a:spLocks noGrp="1"/>
          </p:cNvSpPr>
          <p:nvPr>
            <p:ph type="body" sz="quarter" idx="162"/>
          </p:nvPr>
        </p:nvSpPr>
        <p:spPr>
          <a:xfrm>
            <a:off x="916901" y="1502063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Text Placeholder 9"/>
          <p:cNvSpPr>
            <a:spLocks noGrp="1"/>
          </p:cNvSpPr>
          <p:nvPr>
            <p:ph type="body" sz="quarter" idx="163"/>
          </p:nvPr>
        </p:nvSpPr>
        <p:spPr>
          <a:xfrm>
            <a:off x="32933077" y="26481336"/>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153448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22338" y="5537744"/>
            <a:ext cx="1356359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7444639"/>
            <a:ext cx="13563598"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5173327" y="20775073"/>
            <a:ext cx="135604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2" name="Text Placeholder 5"/>
          <p:cNvSpPr>
            <a:spLocks noGrp="1"/>
          </p:cNvSpPr>
          <p:nvPr>
            <p:ph type="body" sz="quarter" idx="24" hasCustomPrompt="1"/>
          </p:nvPr>
        </p:nvSpPr>
        <p:spPr>
          <a:xfrm>
            <a:off x="15173327" y="5537744"/>
            <a:ext cx="1356835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3" name="Text Placeholder 5"/>
          <p:cNvSpPr>
            <a:spLocks noGrp="1"/>
          </p:cNvSpPr>
          <p:nvPr>
            <p:ph type="body" sz="quarter" idx="25" hasCustomPrompt="1"/>
          </p:nvPr>
        </p:nvSpPr>
        <p:spPr>
          <a:xfrm>
            <a:off x="29414793" y="5537744"/>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29414793" y="17412533"/>
            <a:ext cx="13534719" cy="683226"/>
          </a:xfrm>
          <a:prstGeom prst="rect">
            <a:avLst/>
          </a:prstGeom>
          <a:noFill/>
        </p:spPr>
        <p:txBody>
          <a:bodyPr wrap="square" lIns="91421" tIns="91421" rIns="91421" bIns="91421" anchor="ctr" anchorCtr="0">
            <a:spAutoFit/>
          </a:bodyPr>
          <a:lstStyle>
            <a:lvl1pPr marL="0" indent="0" algn="ctr">
              <a:buNone/>
              <a:tabLst/>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29414793" y="25881067"/>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64"/>
          </p:nvPr>
        </p:nvSpPr>
        <p:spPr>
          <a:xfrm>
            <a:off x="922338" y="6337532"/>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65"/>
          </p:nvPr>
        </p:nvSpPr>
        <p:spPr>
          <a:xfrm>
            <a:off x="29414793" y="6338226"/>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66"/>
          </p:nvPr>
        </p:nvSpPr>
        <p:spPr>
          <a:xfrm>
            <a:off x="15173327" y="6336856"/>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7"/>
          </p:nvPr>
        </p:nvSpPr>
        <p:spPr>
          <a:xfrm>
            <a:off x="922338" y="18232235"/>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8"/>
          </p:nvPr>
        </p:nvSpPr>
        <p:spPr>
          <a:xfrm>
            <a:off x="15173327" y="21563271"/>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9"/>
          </p:nvPr>
        </p:nvSpPr>
        <p:spPr>
          <a:xfrm>
            <a:off x="29414793" y="1820775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70"/>
          </p:nvPr>
        </p:nvSpPr>
        <p:spPr>
          <a:xfrm>
            <a:off x="29414793" y="2667684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87068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47411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22338" y="5537744"/>
            <a:ext cx="1356359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7444639"/>
            <a:ext cx="13563598"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5173327" y="20775073"/>
            <a:ext cx="135604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2" name="Text Placeholder 5"/>
          <p:cNvSpPr>
            <a:spLocks noGrp="1"/>
          </p:cNvSpPr>
          <p:nvPr>
            <p:ph type="body" sz="quarter" idx="24" hasCustomPrompt="1"/>
          </p:nvPr>
        </p:nvSpPr>
        <p:spPr>
          <a:xfrm>
            <a:off x="15173327" y="5537744"/>
            <a:ext cx="1356835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3" name="Text Placeholder 5"/>
          <p:cNvSpPr>
            <a:spLocks noGrp="1"/>
          </p:cNvSpPr>
          <p:nvPr>
            <p:ph type="body" sz="quarter" idx="25" hasCustomPrompt="1"/>
          </p:nvPr>
        </p:nvSpPr>
        <p:spPr>
          <a:xfrm>
            <a:off x="29414793" y="5537744"/>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29414793" y="17412533"/>
            <a:ext cx="13534719" cy="683226"/>
          </a:xfrm>
          <a:prstGeom prst="rect">
            <a:avLst/>
          </a:prstGeom>
          <a:noFill/>
        </p:spPr>
        <p:txBody>
          <a:bodyPr wrap="square" lIns="91421" tIns="91421" rIns="91421" bIns="91421" anchor="ctr" anchorCtr="0">
            <a:spAutoFit/>
          </a:bodyPr>
          <a:lstStyle>
            <a:lvl1pPr marL="0" indent="0" algn="ctr">
              <a:buNone/>
              <a:tabLst/>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29414793" y="25881067"/>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64"/>
          </p:nvPr>
        </p:nvSpPr>
        <p:spPr>
          <a:xfrm>
            <a:off x="922338" y="6337532"/>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65"/>
          </p:nvPr>
        </p:nvSpPr>
        <p:spPr>
          <a:xfrm>
            <a:off x="29414793" y="6338226"/>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66"/>
          </p:nvPr>
        </p:nvSpPr>
        <p:spPr>
          <a:xfrm>
            <a:off x="15173327" y="6336856"/>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7"/>
          </p:nvPr>
        </p:nvSpPr>
        <p:spPr>
          <a:xfrm>
            <a:off x="922338" y="18232235"/>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8"/>
          </p:nvPr>
        </p:nvSpPr>
        <p:spPr>
          <a:xfrm>
            <a:off x="15173327" y="21563271"/>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9"/>
          </p:nvPr>
        </p:nvSpPr>
        <p:spPr>
          <a:xfrm>
            <a:off x="29414793" y="1820775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70"/>
          </p:nvPr>
        </p:nvSpPr>
        <p:spPr>
          <a:xfrm>
            <a:off x="29414793" y="2667684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199560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784191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22338" y="5537744"/>
            <a:ext cx="1356359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7444639"/>
            <a:ext cx="13563598"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5173327" y="20775073"/>
            <a:ext cx="135604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2" name="Text Placeholder 5"/>
          <p:cNvSpPr>
            <a:spLocks noGrp="1"/>
          </p:cNvSpPr>
          <p:nvPr>
            <p:ph type="body" sz="quarter" idx="24" hasCustomPrompt="1"/>
          </p:nvPr>
        </p:nvSpPr>
        <p:spPr>
          <a:xfrm>
            <a:off x="15173327" y="5537744"/>
            <a:ext cx="1356835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3" name="Text Placeholder 5"/>
          <p:cNvSpPr>
            <a:spLocks noGrp="1"/>
          </p:cNvSpPr>
          <p:nvPr>
            <p:ph type="body" sz="quarter" idx="25" hasCustomPrompt="1"/>
          </p:nvPr>
        </p:nvSpPr>
        <p:spPr>
          <a:xfrm>
            <a:off x="29414793" y="5537744"/>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29414793" y="17412533"/>
            <a:ext cx="13534719" cy="683226"/>
          </a:xfrm>
          <a:prstGeom prst="rect">
            <a:avLst/>
          </a:prstGeom>
          <a:noFill/>
        </p:spPr>
        <p:txBody>
          <a:bodyPr wrap="square" lIns="91421" tIns="91421" rIns="91421" bIns="91421" anchor="ctr" anchorCtr="0">
            <a:spAutoFit/>
          </a:bodyPr>
          <a:lstStyle>
            <a:lvl1pPr marL="0" indent="0" algn="ctr">
              <a:buNone/>
              <a:tabLst/>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29414793" y="25881067"/>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64"/>
          </p:nvPr>
        </p:nvSpPr>
        <p:spPr>
          <a:xfrm>
            <a:off x="922338" y="6337532"/>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65"/>
          </p:nvPr>
        </p:nvSpPr>
        <p:spPr>
          <a:xfrm>
            <a:off x="29414793" y="6338226"/>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66"/>
          </p:nvPr>
        </p:nvSpPr>
        <p:spPr>
          <a:xfrm>
            <a:off x="15173327" y="6336856"/>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7"/>
          </p:nvPr>
        </p:nvSpPr>
        <p:spPr>
          <a:xfrm>
            <a:off x="922338" y="18232235"/>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8"/>
          </p:nvPr>
        </p:nvSpPr>
        <p:spPr>
          <a:xfrm>
            <a:off x="15173327" y="21563271"/>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9"/>
          </p:nvPr>
        </p:nvSpPr>
        <p:spPr>
          <a:xfrm>
            <a:off x="29414793" y="1820775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70"/>
          </p:nvPr>
        </p:nvSpPr>
        <p:spPr>
          <a:xfrm>
            <a:off x="29414793" y="2667684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61128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639306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937930" y="5419447"/>
            <a:ext cx="1003469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37930" y="14247924"/>
            <a:ext cx="1003627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2" name="Text Placeholder 5"/>
          <p:cNvSpPr>
            <a:spLocks noGrp="1"/>
          </p:cNvSpPr>
          <p:nvPr>
            <p:ph type="body" sz="quarter" idx="22" hasCustomPrompt="1"/>
          </p:nvPr>
        </p:nvSpPr>
        <p:spPr>
          <a:xfrm>
            <a:off x="11587162" y="541944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4" name="Text Placeholder 5"/>
          <p:cNvSpPr>
            <a:spLocks noGrp="1"/>
          </p:cNvSpPr>
          <p:nvPr>
            <p:ph type="body" sz="quarter" idx="24" hasCustomPrompt="1"/>
          </p:nvPr>
        </p:nvSpPr>
        <p:spPr>
          <a:xfrm>
            <a:off x="11587162" y="2111015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5" name="Text Placeholder 5"/>
          <p:cNvSpPr>
            <a:spLocks noGrp="1"/>
          </p:cNvSpPr>
          <p:nvPr>
            <p:ph type="body" sz="quarter" idx="25" hasCustomPrompt="1"/>
          </p:nvPr>
        </p:nvSpPr>
        <p:spPr>
          <a:xfrm>
            <a:off x="32939314" y="541944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7" name="Text Placeholder 5"/>
          <p:cNvSpPr>
            <a:spLocks noGrp="1"/>
          </p:cNvSpPr>
          <p:nvPr>
            <p:ph type="body" sz="quarter" idx="27" hasCustomPrompt="1"/>
          </p:nvPr>
        </p:nvSpPr>
        <p:spPr>
          <a:xfrm>
            <a:off x="32939314" y="14308148"/>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References</a:t>
            </a:r>
          </a:p>
        </p:txBody>
      </p:sp>
      <p:sp>
        <p:nvSpPr>
          <p:cNvPr id="29" name="Text Placeholder 5"/>
          <p:cNvSpPr>
            <a:spLocks noGrp="1"/>
          </p:cNvSpPr>
          <p:nvPr>
            <p:ph type="body" sz="quarter" idx="29" hasCustomPrompt="1"/>
          </p:nvPr>
        </p:nvSpPr>
        <p:spPr>
          <a:xfrm>
            <a:off x="32939314" y="2570528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53" name="Text Placeholder 9"/>
          <p:cNvSpPr>
            <a:spLocks noGrp="1"/>
          </p:cNvSpPr>
          <p:nvPr>
            <p:ph type="body" sz="quarter" idx="157"/>
          </p:nvPr>
        </p:nvSpPr>
        <p:spPr>
          <a:xfrm>
            <a:off x="937930" y="6194424"/>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4" name="Text Placeholder 9"/>
          <p:cNvSpPr>
            <a:spLocks noGrp="1"/>
          </p:cNvSpPr>
          <p:nvPr>
            <p:ph type="body" sz="quarter" idx="158"/>
          </p:nvPr>
        </p:nvSpPr>
        <p:spPr>
          <a:xfrm>
            <a:off x="937930" y="15042776"/>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5" name="Text Placeholder 9"/>
          <p:cNvSpPr>
            <a:spLocks noGrp="1"/>
          </p:cNvSpPr>
          <p:nvPr>
            <p:ph type="body" sz="quarter" idx="159"/>
          </p:nvPr>
        </p:nvSpPr>
        <p:spPr>
          <a:xfrm>
            <a:off x="32939314" y="619244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6" name="Text Placeholder 9"/>
          <p:cNvSpPr>
            <a:spLocks noGrp="1"/>
          </p:cNvSpPr>
          <p:nvPr>
            <p:ph type="body" sz="quarter" idx="160"/>
          </p:nvPr>
        </p:nvSpPr>
        <p:spPr>
          <a:xfrm>
            <a:off x="32939314" y="1510023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7" name="Text Placeholder 9"/>
          <p:cNvSpPr>
            <a:spLocks noGrp="1"/>
          </p:cNvSpPr>
          <p:nvPr>
            <p:ph type="body" sz="quarter" idx="161"/>
          </p:nvPr>
        </p:nvSpPr>
        <p:spPr>
          <a:xfrm>
            <a:off x="32939314" y="26483407"/>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8" name="Text Placeholder 9"/>
          <p:cNvSpPr>
            <a:spLocks noGrp="1"/>
          </p:cNvSpPr>
          <p:nvPr>
            <p:ph type="body" sz="quarter" idx="162"/>
          </p:nvPr>
        </p:nvSpPr>
        <p:spPr>
          <a:xfrm>
            <a:off x="11587162" y="2188963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59" name="Text Placeholder 9"/>
          <p:cNvSpPr>
            <a:spLocks noGrp="1"/>
          </p:cNvSpPr>
          <p:nvPr>
            <p:ph type="body" sz="quarter" idx="163"/>
          </p:nvPr>
        </p:nvSpPr>
        <p:spPr>
          <a:xfrm>
            <a:off x="11587162" y="618978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19"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21"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23"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920058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37930" y="5419447"/>
            <a:ext cx="1003469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37930" y="14247924"/>
            <a:ext cx="1003627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7162" y="541944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11587162" y="2111015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9314" y="541944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9314" y="14308148"/>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9314" y="2570528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57"/>
          </p:nvPr>
        </p:nvSpPr>
        <p:spPr>
          <a:xfrm>
            <a:off x="937930" y="6194424"/>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937930" y="15042776"/>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59"/>
          </p:nvPr>
        </p:nvSpPr>
        <p:spPr>
          <a:xfrm>
            <a:off x="32939314" y="619244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0"/>
          </p:nvPr>
        </p:nvSpPr>
        <p:spPr>
          <a:xfrm>
            <a:off x="32939314" y="1510023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1"/>
          </p:nvPr>
        </p:nvSpPr>
        <p:spPr>
          <a:xfrm>
            <a:off x="32939314" y="26483407"/>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2"/>
          </p:nvPr>
        </p:nvSpPr>
        <p:spPr>
          <a:xfrm>
            <a:off x="11587162" y="2188963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63"/>
          </p:nvPr>
        </p:nvSpPr>
        <p:spPr>
          <a:xfrm>
            <a:off x="11587162" y="618978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ct val="2000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buFontTx/>
              <a:buNone/>
              <a:defRPr sz="7600" b="1" i="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209564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21915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8531718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37930" y="5419447"/>
            <a:ext cx="1003469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37930" y="14247924"/>
            <a:ext cx="1003627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7162" y="541944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11587162" y="2111015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9314" y="541944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9314" y="14308148"/>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9314" y="2570528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57"/>
          </p:nvPr>
        </p:nvSpPr>
        <p:spPr>
          <a:xfrm>
            <a:off x="937930" y="6194424"/>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937930" y="15042776"/>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59"/>
          </p:nvPr>
        </p:nvSpPr>
        <p:spPr>
          <a:xfrm>
            <a:off x="32939314" y="619244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0"/>
          </p:nvPr>
        </p:nvSpPr>
        <p:spPr>
          <a:xfrm>
            <a:off x="32939314" y="1510023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1"/>
          </p:nvPr>
        </p:nvSpPr>
        <p:spPr>
          <a:xfrm>
            <a:off x="32939314" y="26483407"/>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2"/>
          </p:nvPr>
        </p:nvSpPr>
        <p:spPr>
          <a:xfrm>
            <a:off x="11587162" y="2188963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63"/>
          </p:nvPr>
        </p:nvSpPr>
        <p:spPr>
          <a:xfrm>
            <a:off x="11587162" y="618978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4071145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3881771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37930" y="5419447"/>
            <a:ext cx="1003469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37930" y="14247924"/>
            <a:ext cx="1003627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7162" y="541944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11587162" y="21110157"/>
            <a:ext cx="20700617"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9314" y="541944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9314" y="14308148"/>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9314" y="25705287"/>
            <a:ext cx="10035452"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26" name="Text Placeholder 9"/>
          <p:cNvSpPr>
            <a:spLocks noGrp="1"/>
          </p:cNvSpPr>
          <p:nvPr>
            <p:ph type="body" sz="quarter" idx="157"/>
          </p:nvPr>
        </p:nvSpPr>
        <p:spPr>
          <a:xfrm>
            <a:off x="937930" y="6194424"/>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937930" y="15042776"/>
            <a:ext cx="10034870"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59"/>
          </p:nvPr>
        </p:nvSpPr>
        <p:spPr>
          <a:xfrm>
            <a:off x="32939314" y="619244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0"/>
          </p:nvPr>
        </p:nvSpPr>
        <p:spPr>
          <a:xfrm>
            <a:off x="32939314" y="15100232"/>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1"/>
          </p:nvPr>
        </p:nvSpPr>
        <p:spPr>
          <a:xfrm>
            <a:off x="32939314" y="26483407"/>
            <a:ext cx="10037485"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62"/>
          </p:nvPr>
        </p:nvSpPr>
        <p:spPr>
          <a:xfrm>
            <a:off x="11587162" y="2188963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5" name="Text Placeholder 9"/>
          <p:cNvSpPr>
            <a:spLocks noGrp="1"/>
          </p:cNvSpPr>
          <p:nvPr>
            <p:ph type="body" sz="quarter" idx="163"/>
          </p:nvPr>
        </p:nvSpPr>
        <p:spPr>
          <a:xfrm>
            <a:off x="11587162" y="6189789"/>
            <a:ext cx="2070061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6"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7"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8"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681618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8186784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1339315"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1338521" y="142202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725622"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121652" y="5625238"/>
            <a:ext cx="10058400"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510128" y="5625238"/>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510128" y="14280449"/>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510128" y="25687113"/>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1339226" y="64627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11725533"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59"/>
          </p:nvPr>
        </p:nvSpPr>
        <p:spPr>
          <a:xfrm>
            <a:off x="22126326"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0"/>
          </p:nvPr>
        </p:nvSpPr>
        <p:spPr>
          <a:xfrm>
            <a:off x="32509111" y="646272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1"/>
          </p:nvPr>
        </p:nvSpPr>
        <p:spPr>
          <a:xfrm>
            <a:off x="32509111" y="1512339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5" name="Text Placeholder 9"/>
          <p:cNvSpPr>
            <a:spLocks noGrp="1"/>
          </p:cNvSpPr>
          <p:nvPr>
            <p:ph type="body" sz="quarter" idx="162"/>
          </p:nvPr>
        </p:nvSpPr>
        <p:spPr>
          <a:xfrm>
            <a:off x="1339226" y="1505595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6" name="Text Placeholder 9"/>
          <p:cNvSpPr>
            <a:spLocks noGrp="1"/>
          </p:cNvSpPr>
          <p:nvPr>
            <p:ph type="body" sz="quarter" idx="163"/>
          </p:nvPr>
        </p:nvSpPr>
        <p:spPr>
          <a:xfrm>
            <a:off x="32509111" y="2651943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2"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3"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202990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374619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1339315"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1338521" y="142202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725622"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121652" y="5625238"/>
            <a:ext cx="10058400"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510128" y="5625238"/>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510128" y="14280449"/>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510128" y="25687113"/>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1339226" y="64627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11725533"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59"/>
          </p:nvPr>
        </p:nvSpPr>
        <p:spPr>
          <a:xfrm>
            <a:off x="22126326"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0"/>
          </p:nvPr>
        </p:nvSpPr>
        <p:spPr>
          <a:xfrm>
            <a:off x="32509111" y="646272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1"/>
          </p:nvPr>
        </p:nvSpPr>
        <p:spPr>
          <a:xfrm>
            <a:off x="32509111" y="1512339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2"/>
          </p:nvPr>
        </p:nvSpPr>
        <p:spPr>
          <a:xfrm>
            <a:off x="1339226" y="1505595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63"/>
          </p:nvPr>
        </p:nvSpPr>
        <p:spPr>
          <a:xfrm>
            <a:off x="32509111" y="2651943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183078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381486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33" name="Text Placeholder 5"/>
          <p:cNvSpPr>
            <a:spLocks noGrp="1"/>
          </p:cNvSpPr>
          <p:nvPr>
            <p:ph type="body" sz="quarter" idx="11" hasCustomPrompt="1"/>
          </p:nvPr>
        </p:nvSpPr>
        <p:spPr>
          <a:xfrm>
            <a:off x="1339315"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34" name="Text Placeholder 5"/>
          <p:cNvSpPr>
            <a:spLocks noGrp="1"/>
          </p:cNvSpPr>
          <p:nvPr>
            <p:ph type="body" sz="quarter" idx="20" hasCustomPrompt="1"/>
          </p:nvPr>
        </p:nvSpPr>
        <p:spPr>
          <a:xfrm>
            <a:off x="1338521" y="142202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35" name="Text Placeholder 5"/>
          <p:cNvSpPr>
            <a:spLocks noGrp="1"/>
          </p:cNvSpPr>
          <p:nvPr>
            <p:ph type="body" sz="quarter" idx="22" hasCustomPrompt="1"/>
          </p:nvPr>
        </p:nvSpPr>
        <p:spPr>
          <a:xfrm>
            <a:off x="11725622"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36" name="Text Placeholder 5"/>
          <p:cNvSpPr>
            <a:spLocks noGrp="1"/>
          </p:cNvSpPr>
          <p:nvPr>
            <p:ph type="body" sz="quarter" idx="24" hasCustomPrompt="1"/>
          </p:nvPr>
        </p:nvSpPr>
        <p:spPr>
          <a:xfrm>
            <a:off x="22121652" y="5625238"/>
            <a:ext cx="10058400"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37" name="Text Placeholder 5"/>
          <p:cNvSpPr>
            <a:spLocks noGrp="1"/>
          </p:cNvSpPr>
          <p:nvPr>
            <p:ph type="body" sz="quarter" idx="25" hasCustomPrompt="1"/>
          </p:nvPr>
        </p:nvSpPr>
        <p:spPr>
          <a:xfrm>
            <a:off x="32510128" y="5625238"/>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38" name="Text Placeholder 5"/>
          <p:cNvSpPr>
            <a:spLocks noGrp="1"/>
          </p:cNvSpPr>
          <p:nvPr>
            <p:ph type="body" sz="quarter" idx="27" hasCustomPrompt="1"/>
          </p:nvPr>
        </p:nvSpPr>
        <p:spPr>
          <a:xfrm>
            <a:off x="32510128" y="14280449"/>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39" name="Text Placeholder 5"/>
          <p:cNvSpPr>
            <a:spLocks noGrp="1"/>
          </p:cNvSpPr>
          <p:nvPr>
            <p:ph type="body" sz="quarter" idx="29" hasCustomPrompt="1"/>
          </p:nvPr>
        </p:nvSpPr>
        <p:spPr>
          <a:xfrm>
            <a:off x="32510128" y="25687113"/>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40" name="Text Placeholder 9"/>
          <p:cNvSpPr>
            <a:spLocks noGrp="1"/>
          </p:cNvSpPr>
          <p:nvPr>
            <p:ph type="body" sz="quarter" idx="157"/>
          </p:nvPr>
        </p:nvSpPr>
        <p:spPr>
          <a:xfrm>
            <a:off x="1339226" y="64627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1" name="Text Placeholder 9"/>
          <p:cNvSpPr>
            <a:spLocks noGrp="1"/>
          </p:cNvSpPr>
          <p:nvPr>
            <p:ph type="body" sz="quarter" idx="158"/>
          </p:nvPr>
        </p:nvSpPr>
        <p:spPr>
          <a:xfrm>
            <a:off x="11725533"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2" name="Text Placeholder 9"/>
          <p:cNvSpPr>
            <a:spLocks noGrp="1"/>
          </p:cNvSpPr>
          <p:nvPr>
            <p:ph type="body" sz="quarter" idx="159"/>
          </p:nvPr>
        </p:nvSpPr>
        <p:spPr>
          <a:xfrm>
            <a:off x="22126326"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3" name="Text Placeholder 9"/>
          <p:cNvSpPr>
            <a:spLocks noGrp="1"/>
          </p:cNvSpPr>
          <p:nvPr>
            <p:ph type="body" sz="quarter" idx="160"/>
          </p:nvPr>
        </p:nvSpPr>
        <p:spPr>
          <a:xfrm>
            <a:off x="32509111" y="646272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4" name="Text Placeholder 9"/>
          <p:cNvSpPr>
            <a:spLocks noGrp="1"/>
          </p:cNvSpPr>
          <p:nvPr>
            <p:ph type="body" sz="quarter" idx="161"/>
          </p:nvPr>
        </p:nvSpPr>
        <p:spPr>
          <a:xfrm>
            <a:off x="32509111" y="1512339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5" name="Text Placeholder 9"/>
          <p:cNvSpPr>
            <a:spLocks noGrp="1"/>
          </p:cNvSpPr>
          <p:nvPr>
            <p:ph type="body" sz="quarter" idx="162"/>
          </p:nvPr>
        </p:nvSpPr>
        <p:spPr>
          <a:xfrm>
            <a:off x="1339226" y="1505595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6" name="Text Placeholder 9"/>
          <p:cNvSpPr>
            <a:spLocks noGrp="1"/>
          </p:cNvSpPr>
          <p:nvPr>
            <p:ph type="body" sz="quarter" idx="163"/>
          </p:nvPr>
        </p:nvSpPr>
        <p:spPr>
          <a:xfrm>
            <a:off x="32509111" y="2651943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19"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20"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21"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471847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16901" y="55871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16901" y="141821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6986" y="558869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260198" y="5588698"/>
            <a:ext cx="10053271"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3076" y="5588698"/>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3076" y="14242349"/>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3076" y="25649013"/>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916901" y="64246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9"/>
          <p:cNvSpPr>
            <a:spLocks noGrp="1"/>
          </p:cNvSpPr>
          <p:nvPr>
            <p:ph type="body" sz="quarter" idx="158"/>
          </p:nvPr>
        </p:nvSpPr>
        <p:spPr>
          <a:xfrm>
            <a:off x="11586986" y="6420787"/>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9"/>
          <p:cNvSpPr>
            <a:spLocks noGrp="1"/>
          </p:cNvSpPr>
          <p:nvPr>
            <p:ph type="body" sz="quarter" idx="159"/>
          </p:nvPr>
        </p:nvSpPr>
        <p:spPr>
          <a:xfrm>
            <a:off x="22264871" y="6424622"/>
            <a:ext cx="10043929"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9"/>
          <p:cNvSpPr>
            <a:spLocks noGrp="1"/>
          </p:cNvSpPr>
          <p:nvPr>
            <p:ph type="body" sz="quarter" idx="160"/>
          </p:nvPr>
        </p:nvSpPr>
        <p:spPr>
          <a:xfrm>
            <a:off x="32933077" y="6424623"/>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9"/>
          <p:cNvSpPr>
            <a:spLocks noGrp="1"/>
          </p:cNvSpPr>
          <p:nvPr>
            <p:ph type="body" sz="quarter" idx="161"/>
          </p:nvPr>
        </p:nvSpPr>
        <p:spPr>
          <a:xfrm>
            <a:off x="32933077" y="15085298"/>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9"/>
          <p:cNvSpPr>
            <a:spLocks noGrp="1"/>
          </p:cNvSpPr>
          <p:nvPr>
            <p:ph type="body" sz="quarter" idx="162"/>
          </p:nvPr>
        </p:nvSpPr>
        <p:spPr>
          <a:xfrm>
            <a:off x="916901" y="1502063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9"/>
          <p:cNvSpPr>
            <a:spLocks noGrp="1"/>
          </p:cNvSpPr>
          <p:nvPr>
            <p:ph type="body" sz="quarter" idx="163"/>
          </p:nvPr>
        </p:nvSpPr>
        <p:spPr>
          <a:xfrm>
            <a:off x="32933077" y="26481336"/>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82915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9774242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1339315"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1338521" y="142202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725622" y="56252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121652" y="5625238"/>
            <a:ext cx="10058400"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510128" y="5625238"/>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510128" y="14280449"/>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510128" y="25687113"/>
            <a:ext cx="10047018"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1339226" y="64627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7" name="Text Placeholder 9"/>
          <p:cNvSpPr>
            <a:spLocks noGrp="1"/>
          </p:cNvSpPr>
          <p:nvPr>
            <p:ph type="body" sz="quarter" idx="158"/>
          </p:nvPr>
        </p:nvSpPr>
        <p:spPr>
          <a:xfrm>
            <a:off x="11725533"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8" name="Text Placeholder 9"/>
          <p:cNvSpPr>
            <a:spLocks noGrp="1"/>
          </p:cNvSpPr>
          <p:nvPr>
            <p:ph type="body" sz="quarter" idx="159"/>
          </p:nvPr>
        </p:nvSpPr>
        <p:spPr>
          <a:xfrm>
            <a:off x="22126326" y="6462722"/>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9" name="Text Placeholder 9"/>
          <p:cNvSpPr>
            <a:spLocks noGrp="1"/>
          </p:cNvSpPr>
          <p:nvPr>
            <p:ph type="body" sz="quarter" idx="160"/>
          </p:nvPr>
        </p:nvSpPr>
        <p:spPr>
          <a:xfrm>
            <a:off x="32509111" y="646272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0" name="Text Placeholder 9"/>
          <p:cNvSpPr>
            <a:spLocks noGrp="1"/>
          </p:cNvSpPr>
          <p:nvPr>
            <p:ph type="body" sz="quarter" idx="161"/>
          </p:nvPr>
        </p:nvSpPr>
        <p:spPr>
          <a:xfrm>
            <a:off x="32509111" y="1512339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1" name="Text Placeholder 9"/>
          <p:cNvSpPr>
            <a:spLocks noGrp="1"/>
          </p:cNvSpPr>
          <p:nvPr>
            <p:ph type="body" sz="quarter" idx="162"/>
          </p:nvPr>
        </p:nvSpPr>
        <p:spPr>
          <a:xfrm>
            <a:off x="1339226" y="15055953"/>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2" name="Text Placeholder 9"/>
          <p:cNvSpPr>
            <a:spLocks noGrp="1"/>
          </p:cNvSpPr>
          <p:nvPr>
            <p:ph type="body" sz="quarter" idx="163"/>
          </p:nvPr>
        </p:nvSpPr>
        <p:spPr>
          <a:xfrm>
            <a:off x="32509111" y="2651943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3"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4454529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9"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10"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2432933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Text Placeholder 76"/>
          <p:cNvSpPr>
            <a:spLocks noGrp="1"/>
          </p:cNvSpPr>
          <p:nvPr>
            <p:ph type="body" sz="quarter" idx="150" hasCustomPrompt="1"/>
          </p:nvPr>
        </p:nvSpPr>
        <p:spPr>
          <a:xfrm>
            <a:off x="1106834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9" name="Text Placeholder 76"/>
          <p:cNvSpPr>
            <a:spLocks noGrp="1"/>
          </p:cNvSpPr>
          <p:nvPr>
            <p:ph type="body" sz="quarter" idx="151" hasCustomPrompt="1"/>
          </p:nvPr>
        </p:nvSpPr>
        <p:spPr>
          <a:xfrm>
            <a:off x="1108551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10" name="Text Placeholder 76"/>
          <p:cNvSpPr>
            <a:spLocks noGrp="1"/>
          </p:cNvSpPr>
          <p:nvPr>
            <p:ph type="body" sz="quarter" idx="153" hasCustomPrompt="1"/>
          </p:nvPr>
        </p:nvSpPr>
        <p:spPr>
          <a:xfrm>
            <a:off x="1108551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88411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16901" y="55871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16901" y="141821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6986" y="558869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260198" y="5588698"/>
            <a:ext cx="10053271"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3076" y="5588698"/>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3076" y="14242349"/>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3076" y="25649013"/>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916901" y="64246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9"/>
          <p:cNvSpPr>
            <a:spLocks noGrp="1"/>
          </p:cNvSpPr>
          <p:nvPr>
            <p:ph type="body" sz="quarter" idx="158"/>
          </p:nvPr>
        </p:nvSpPr>
        <p:spPr>
          <a:xfrm>
            <a:off x="11586986" y="6420787"/>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9"/>
          <p:cNvSpPr>
            <a:spLocks noGrp="1"/>
          </p:cNvSpPr>
          <p:nvPr>
            <p:ph type="body" sz="quarter" idx="159"/>
          </p:nvPr>
        </p:nvSpPr>
        <p:spPr>
          <a:xfrm>
            <a:off x="22264871" y="6424622"/>
            <a:ext cx="10043929"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9"/>
          <p:cNvSpPr>
            <a:spLocks noGrp="1"/>
          </p:cNvSpPr>
          <p:nvPr>
            <p:ph type="body" sz="quarter" idx="160"/>
          </p:nvPr>
        </p:nvSpPr>
        <p:spPr>
          <a:xfrm>
            <a:off x="32933077" y="6424623"/>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9"/>
          <p:cNvSpPr>
            <a:spLocks noGrp="1"/>
          </p:cNvSpPr>
          <p:nvPr>
            <p:ph type="body" sz="quarter" idx="161"/>
          </p:nvPr>
        </p:nvSpPr>
        <p:spPr>
          <a:xfrm>
            <a:off x="32933077" y="15085298"/>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9"/>
          <p:cNvSpPr>
            <a:spLocks noGrp="1"/>
          </p:cNvSpPr>
          <p:nvPr>
            <p:ph type="body" sz="quarter" idx="162"/>
          </p:nvPr>
        </p:nvSpPr>
        <p:spPr>
          <a:xfrm>
            <a:off x="916901" y="1502063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9"/>
          <p:cNvSpPr>
            <a:spLocks noGrp="1"/>
          </p:cNvSpPr>
          <p:nvPr>
            <p:ph type="body" sz="quarter" idx="163"/>
          </p:nvPr>
        </p:nvSpPr>
        <p:spPr>
          <a:xfrm>
            <a:off x="32933077" y="26481336"/>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156040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912235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19" name="Text Placeholder 5"/>
          <p:cNvSpPr>
            <a:spLocks noGrp="1"/>
          </p:cNvSpPr>
          <p:nvPr>
            <p:ph type="body" sz="quarter" idx="11" hasCustomPrompt="1"/>
          </p:nvPr>
        </p:nvSpPr>
        <p:spPr>
          <a:xfrm>
            <a:off x="916901" y="558713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16901" y="14182125"/>
            <a:ext cx="10050462"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Objectives</a:t>
            </a:r>
          </a:p>
        </p:txBody>
      </p:sp>
      <p:sp>
        <p:nvSpPr>
          <p:cNvPr id="21" name="Text Placeholder 5"/>
          <p:cNvSpPr>
            <a:spLocks noGrp="1"/>
          </p:cNvSpPr>
          <p:nvPr>
            <p:ph type="body" sz="quarter" idx="22" hasCustomPrompt="1"/>
          </p:nvPr>
        </p:nvSpPr>
        <p:spPr>
          <a:xfrm>
            <a:off x="11586986" y="5588698"/>
            <a:ext cx="10048875" cy="738625"/>
          </a:xfrm>
          <a:prstGeom prst="rect">
            <a:avLst/>
          </a:prstGeom>
          <a:noFill/>
        </p:spPr>
        <p:txBody>
          <a:bodyPr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Materials and Methods</a:t>
            </a:r>
          </a:p>
        </p:txBody>
      </p:sp>
      <p:sp>
        <p:nvSpPr>
          <p:cNvPr id="22" name="Text Placeholder 5"/>
          <p:cNvSpPr>
            <a:spLocks noGrp="1"/>
          </p:cNvSpPr>
          <p:nvPr>
            <p:ph type="body" sz="quarter" idx="24" hasCustomPrompt="1"/>
          </p:nvPr>
        </p:nvSpPr>
        <p:spPr>
          <a:xfrm>
            <a:off x="22260198" y="5588698"/>
            <a:ext cx="10053271"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Results</a:t>
            </a:r>
          </a:p>
        </p:txBody>
      </p:sp>
      <p:sp>
        <p:nvSpPr>
          <p:cNvPr id="23" name="Text Placeholder 5"/>
          <p:cNvSpPr>
            <a:spLocks noGrp="1"/>
          </p:cNvSpPr>
          <p:nvPr>
            <p:ph type="body" sz="quarter" idx="25" hasCustomPrompt="1"/>
          </p:nvPr>
        </p:nvSpPr>
        <p:spPr>
          <a:xfrm>
            <a:off x="32933076" y="5588698"/>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Conclusions</a:t>
            </a:r>
          </a:p>
        </p:txBody>
      </p:sp>
      <p:sp>
        <p:nvSpPr>
          <p:cNvPr id="24" name="Text Placeholder 5"/>
          <p:cNvSpPr>
            <a:spLocks noGrp="1"/>
          </p:cNvSpPr>
          <p:nvPr>
            <p:ph type="body" sz="quarter" idx="27" hasCustomPrompt="1"/>
          </p:nvPr>
        </p:nvSpPr>
        <p:spPr>
          <a:xfrm>
            <a:off x="32933076" y="14242349"/>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References</a:t>
            </a:r>
          </a:p>
        </p:txBody>
      </p:sp>
      <p:sp>
        <p:nvSpPr>
          <p:cNvPr id="25" name="Text Placeholder 5"/>
          <p:cNvSpPr>
            <a:spLocks noGrp="1"/>
          </p:cNvSpPr>
          <p:nvPr>
            <p:ph type="body" sz="quarter" idx="29" hasCustomPrompt="1"/>
          </p:nvPr>
        </p:nvSpPr>
        <p:spPr>
          <a:xfrm>
            <a:off x="32933076" y="25649013"/>
            <a:ext cx="10041689" cy="738625"/>
          </a:xfrm>
          <a:prstGeom prst="rect">
            <a:avLst/>
          </a:prstGeom>
          <a:noFill/>
        </p:spPr>
        <p:txBody>
          <a:bodyPr wrap="square" lIns="91421" tIns="91421" rIns="91421" bIns="91421" anchor="ctr" anchorCtr="0">
            <a:spAutoFit/>
          </a:bodyPr>
          <a:lstStyle>
            <a:lvl1pPr marL="0" indent="0" algn="ctr">
              <a:buNone/>
              <a:defRPr sz="3600" b="1" u="none" baseline="0">
                <a:solidFill>
                  <a:srgbClr val="004A8D"/>
                </a:solidFill>
                <a:latin typeface="+mj-lt"/>
              </a:defRPr>
            </a:lvl1pPr>
          </a:lstStyle>
          <a:p>
            <a:pPr lvl="0"/>
            <a:r>
              <a:rPr lang="en-US" dirty="0"/>
              <a:t>(click to edit) Acknowledgements or Contact </a:t>
            </a:r>
          </a:p>
        </p:txBody>
      </p:sp>
      <p:sp>
        <p:nvSpPr>
          <p:cNvPr id="26" name="Text Placeholder 9"/>
          <p:cNvSpPr>
            <a:spLocks noGrp="1"/>
          </p:cNvSpPr>
          <p:nvPr>
            <p:ph type="body" sz="quarter" idx="157"/>
          </p:nvPr>
        </p:nvSpPr>
        <p:spPr>
          <a:xfrm>
            <a:off x="916901" y="6424616"/>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9"/>
          <p:cNvSpPr>
            <a:spLocks noGrp="1"/>
          </p:cNvSpPr>
          <p:nvPr>
            <p:ph type="body" sz="quarter" idx="158"/>
          </p:nvPr>
        </p:nvSpPr>
        <p:spPr>
          <a:xfrm>
            <a:off x="11586986" y="6420787"/>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9"/>
          <p:cNvSpPr>
            <a:spLocks noGrp="1"/>
          </p:cNvSpPr>
          <p:nvPr>
            <p:ph type="body" sz="quarter" idx="159"/>
          </p:nvPr>
        </p:nvSpPr>
        <p:spPr>
          <a:xfrm>
            <a:off x="22264871" y="6424622"/>
            <a:ext cx="10043929"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9"/>
          <p:cNvSpPr>
            <a:spLocks noGrp="1"/>
          </p:cNvSpPr>
          <p:nvPr>
            <p:ph type="body" sz="quarter" idx="160"/>
          </p:nvPr>
        </p:nvSpPr>
        <p:spPr>
          <a:xfrm>
            <a:off x="32933077" y="6424623"/>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9"/>
          <p:cNvSpPr>
            <a:spLocks noGrp="1"/>
          </p:cNvSpPr>
          <p:nvPr>
            <p:ph type="body" sz="quarter" idx="161"/>
          </p:nvPr>
        </p:nvSpPr>
        <p:spPr>
          <a:xfrm>
            <a:off x="32933077" y="15085298"/>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9"/>
          <p:cNvSpPr>
            <a:spLocks noGrp="1"/>
          </p:cNvSpPr>
          <p:nvPr>
            <p:ph type="body" sz="quarter" idx="162"/>
          </p:nvPr>
        </p:nvSpPr>
        <p:spPr>
          <a:xfrm>
            <a:off x="916901" y="15020638"/>
            <a:ext cx="10049053" cy="2712127"/>
          </a:xfrm>
          <a:prstGeom prst="rect">
            <a:avLst/>
          </a:prstGeom>
        </p:spPr>
        <p:txBody>
          <a:bodyPr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9"/>
          <p:cNvSpPr>
            <a:spLocks noGrp="1"/>
          </p:cNvSpPr>
          <p:nvPr>
            <p:ph type="body" sz="quarter" idx="163"/>
          </p:nvPr>
        </p:nvSpPr>
        <p:spPr>
          <a:xfrm>
            <a:off x="32933077" y="26481336"/>
            <a:ext cx="1004372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76"/>
          <p:cNvSpPr>
            <a:spLocks noGrp="1"/>
          </p:cNvSpPr>
          <p:nvPr>
            <p:ph type="body" sz="quarter" idx="150" hasCustomPrompt="1"/>
          </p:nvPr>
        </p:nvSpPr>
        <p:spPr>
          <a:xfrm>
            <a:off x="10972100"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34" name="Text Placeholder 76"/>
          <p:cNvSpPr>
            <a:spLocks noGrp="1"/>
          </p:cNvSpPr>
          <p:nvPr>
            <p:ph type="body" sz="quarter" idx="151" hasCustomPrompt="1"/>
          </p:nvPr>
        </p:nvSpPr>
        <p:spPr>
          <a:xfrm>
            <a:off x="10989270"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53" hasCustomPrompt="1"/>
          </p:nvPr>
        </p:nvSpPr>
        <p:spPr>
          <a:xfrm>
            <a:off x="10989270"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3589343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76"/>
          <p:cNvSpPr>
            <a:spLocks noGrp="1"/>
          </p:cNvSpPr>
          <p:nvPr>
            <p:ph type="body" sz="quarter" idx="150" hasCustomPrompt="1"/>
          </p:nvPr>
        </p:nvSpPr>
        <p:spPr>
          <a:xfrm>
            <a:off x="10972100"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6" name="Text Placeholder 76"/>
          <p:cNvSpPr>
            <a:spLocks noGrp="1"/>
          </p:cNvSpPr>
          <p:nvPr>
            <p:ph type="body" sz="quarter" idx="151" hasCustomPrompt="1"/>
          </p:nvPr>
        </p:nvSpPr>
        <p:spPr>
          <a:xfrm>
            <a:off x="10989270"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 name="Text Placeholder 76"/>
          <p:cNvSpPr>
            <a:spLocks noGrp="1"/>
          </p:cNvSpPr>
          <p:nvPr>
            <p:ph type="body" sz="quarter" idx="153" hasCustomPrompt="1"/>
          </p:nvPr>
        </p:nvSpPr>
        <p:spPr>
          <a:xfrm>
            <a:off x="10989270"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rgbClr val="004A8D"/>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4137778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eformatted Text">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922338" y="5537744"/>
            <a:ext cx="1356359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7444639"/>
            <a:ext cx="13563598"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Objectives</a:t>
            </a:r>
          </a:p>
        </p:txBody>
      </p:sp>
      <p:sp>
        <p:nvSpPr>
          <p:cNvPr id="22" name="Text Placeholder 5"/>
          <p:cNvSpPr>
            <a:spLocks noGrp="1"/>
          </p:cNvSpPr>
          <p:nvPr>
            <p:ph type="body" sz="quarter" idx="22" hasCustomPrompt="1"/>
          </p:nvPr>
        </p:nvSpPr>
        <p:spPr>
          <a:xfrm>
            <a:off x="15173327" y="20775073"/>
            <a:ext cx="135604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Results</a:t>
            </a:r>
          </a:p>
        </p:txBody>
      </p:sp>
      <p:sp>
        <p:nvSpPr>
          <p:cNvPr id="24" name="Text Placeholder 5"/>
          <p:cNvSpPr>
            <a:spLocks noGrp="1"/>
          </p:cNvSpPr>
          <p:nvPr>
            <p:ph type="body" sz="quarter" idx="24" hasCustomPrompt="1"/>
          </p:nvPr>
        </p:nvSpPr>
        <p:spPr>
          <a:xfrm>
            <a:off x="15173327" y="5537744"/>
            <a:ext cx="13568353"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Materials and Methods</a:t>
            </a:r>
          </a:p>
        </p:txBody>
      </p:sp>
      <p:sp>
        <p:nvSpPr>
          <p:cNvPr id="25" name="Text Placeholder 5"/>
          <p:cNvSpPr>
            <a:spLocks noGrp="1"/>
          </p:cNvSpPr>
          <p:nvPr>
            <p:ph type="body" sz="quarter" idx="25" hasCustomPrompt="1"/>
          </p:nvPr>
        </p:nvSpPr>
        <p:spPr>
          <a:xfrm>
            <a:off x="29414793" y="5537744"/>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edit) Conclusions</a:t>
            </a:r>
          </a:p>
        </p:txBody>
      </p:sp>
      <p:sp>
        <p:nvSpPr>
          <p:cNvPr id="27" name="Text Placeholder 5"/>
          <p:cNvSpPr>
            <a:spLocks noGrp="1"/>
          </p:cNvSpPr>
          <p:nvPr>
            <p:ph type="body" sz="quarter" idx="27" hasCustomPrompt="1"/>
          </p:nvPr>
        </p:nvSpPr>
        <p:spPr>
          <a:xfrm>
            <a:off x="29414793" y="17412533"/>
            <a:ext cx="13534719" cy="683226"/>
          </a:xfrm>
          <a:prstGeom prst="rect">
            <a:avLst/>
          </a:prstGeom>
          <a:noFill/>
        </p:spPr>
        <p:txBody>
          <a:bodyPr wrap="square" lIns="91421" tIns="91421" rIns="91421" bIns="91421" anchor="ctr" anchorCtr="0">
            <a:spAutoFit/>
          </a:bodyPr>
          <a:lstStyle>
            <a:lvl1pPr marL="0" indent="0" algn="ctr">
              <a:buNone/>
              <a:tabLst/>
              <a:defRPr sz="3200" b="1" u="none" baseline="0">
                <a:solidFill>
                  <a:srgbClr val="004A8D"/>
                </a:solidFill>
                <a:latin typeface="+mj-lt"/>
              </a:defRPr>
            </a:lvl1pPr>
          </a:lstStyle>
          <a:p>
            <a:pPr lvl="0"/>
            <a:r>
              <a:rPr lang="en-US" dirty="0"/>
              <a:t>(click to edit) References</a:t>
            </a:r>
          </a:p>
        </p:txBody>
      </p:sp>
      <p:sp>
        <p:nvSpPr>
          <p:cNvPr id="29" name="Text Placeholder 5"/>
          <p:cNvSpPr>
            <a:spLocks noGrp="1"/>
          </p:cNvSpPr>
          <p:nvPr>
            <p:ph type="body" sz="quarter" idx="29" hasCustomPrompt="1"/>
          </p:nvPr>
        </p:nvSpPr>
        <p:spPr>
          <a:xfrm>
            <a:off x="29414793" y="25881067"/>
            <a:ext cx="13534719" cy="683226"/>
          </a:xfrm>
          <a:prstGeom prst="rect">
            <a:avLst/>
          </a:prstGeom>
          <a:noFill/>
        </p:spPr>
        <p:txBody>
          <a:bodyPr wrap="square" lIns="91421" tIns="91421" rIns="91421" bIns="91421" anchor="ctr" anchorCtr="0">
            <a:spAutoFit/>
          </a:bodyPr>
          <a:lstStyle>
            <a:lvl1pPr marL="0" indent="0" algn="ctr">
              <a:buNone/>
              <a:defRPr sz="3200" b="1" u="none" baseline="0">
                <a:solidFill>
                  <a:srgbClr val="004A8D"/>
                </a:solidFill>
                <a:latin typeface="+mj-lt"/>
              </a:defRPr>
            </a:lvl1pPr>
          </a:lstStyle>
          <a:p>
            <a:pPr lvl="0"/>
            <a:r>
              <a:rPr lang="en-US" dirty="0"/>
              <a:t>(click to add) Acknowledgments or Contact </a:t>
            </a:r>
          </a:p>
        </p:txBody>
      </p:sp>
      <p:sp>
        <p:nvSpPr>
          <p:cNvPr id="38" name="Text Placeholder 9"/>
          <p:cNvSpPr>
            <a:spLocks noGrp="1"/>
          </p:cNvSpPr>
          <p:nvPr>
            <p:ph type="body" sz="quarter" idx="164"/>
          </p:nvPr>
        </p:nvSpPr>
        <p:spPr>
          <a:xfrm>
            <a:off x="922338" y="6337532"/>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39" name="Text Placeholder 9"/>
          <p:cNvSpPr>
            <a:spLocks noGrp="1"/>
          </p:cNvSpPr>
          <p:nvPr>
            <p:ph type="body" sz="quarter" idx="165"/>
          </p:nvPr>
        </p:nvSpPr>
        <p:spPr>
          <a:xfrm>
            <a:off x="29414793" y="6338226"/>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0" name="Text Placeholder 9"/>
          <p:cNvSpPr>
            <a:spLocks noGrp="1"/>
          </p:cNvSpPr>
          <p:nvPr>
            <p:ph type="body" sz="quarter" idx="166"/>
          </p:nvPr>
        </p:nvSpPr>
        <p:spPr>
          <a:xfrm>
            <a:off x="15173327" y="6336856"/>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1" name="Text Placeholder 9"/>
          <p:cNvSpPr>
            <a:spLocks noGrp="1"/>
          </p:cNvSpPr>
          <p:nvPr>
            <p:ph type="body" sz="quarter" idx="167"/>
          </p:nvPr>
        </p:nvSpPr>
        <p:spPr>
          <a:xfrm>
            <a:off x="922338" y="18232235"/>
            <a:ext cx="13555661"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2" name="Text Placeholder 9"/>
          <p:cNvSpPr>
            <a:spLocks noGrp="1"/>
          </p:cNvSpPr>
          <p:nvPr>
            <p:ph type="body" sz="quarter" idx="168"/>
          </p:nvPr>
        </p:nvSpPr>
        <p:spPr>
          <a:xfrm>
            <a:off x="15173327" y="21563271"/>
            <a:ext cx="13554073"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3" name="Text Placeholder 9"/>
          <p:cNvSpPr>
            <a:spLocks noGrp="1"/>
          </p:cNvSpPr>
          <p:nvPr>
            <p:ph type="body" sz="quarter" idx="169"/>
          </p:nvPr>
        </p:nvSpPr>
        <p:spPr>
          <a:xfrm>
            <a:off x="29414793" y="1820775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44" name="Text Placeholder 9"/>
          <p:cNvSpPr>
            <a:spLocks noGrp="1"/>
          </p:cNvSpPr>
          <p:nvPr>
            <p:ph type="body" sz="quarter" idx="170"/>
          </p:nvPr>
        </p:nvSpPr>
        <p:spPr>
          <a:xfrm>
            <a:off x="29414793" y="26676847"/>
            <a:ext cx="13523907" cy="2712127"/>
          </a:xfrm>
          <a:prstGeom prst="rect">
            <a:avLst/>
          </a:prstGeom>
        </p:spPr>
        <p:txBody>
          <a:bodyPr wrap="square" lIns="230429" tIns="230429" rIns="230429" bIns="230429">
            <a:spAutoFit/>
          </a:bodyPr>
          <a:lstStyle>
            <a:lvl1pPr marL="0" indent="0">
              <a:buFontTx/>
              <a:buNone/>
              <a:defRPr sz="2600" spc="198" baseline="0">
                <a:latin typeface="Arial" panose="020B0604020202020204" pitchFamily="34" charset="0"/>
                <a:cs typeface="Arial" panose="020B0604020202020204" pitchFamily="34" charset="0"/>
              </a:defRPr>
            </a:lvl1pPr>
            <a:lvl2pPr marL="667227" indent="-248603">
              <a:buFont typeface="Arial" panose="020B0604020202020204" pitchFamily="34" charset="0"/>
              <a:buChar char="•"/>
              <a:defRPr sz="2600" spc="198" baseline="0">
                <a:latin typeface="Arial" panose="020B0604020202020204" pitchFamily="34" charset="0"/>
                <a:cs typeface="Arial" panose="020B0604020202020204" pitchFamily="34" charset="0"/>
              </a:defRPr>
            </a:lvl2pPr>
            <a:lvl3pPr marL="1132999" indent="-201454">
              <a:buFont typeface="Arial" panose="020B0604020202020204" pitchFamily="34" charset="0"/>
              <a:buChar char="›"/>
              <a:defRPr sz="2600" spc="198" baseline="0">
                <a:latin typeface="Arial" panose="020B0604020202020204" pitchFamily="34" charset="0"/>
                <a:cs typeface="Arial" panose="020B0604020202020204" pitchFamily="34" charset="0"/>
              </a:defRPr>
            </a:lvl3pPr>
            <a:lvl4pPr marL="1754505" indent="-311468">
              <a:buFont typeface="Arial" panose="020B0604020202020204" pitchFamily="34" charset="0"/>
              <a:buChar char="•"/>
              <a:defRPr sz="2400" spc="198" baseline="0">
                <a:latin typeface="Arial" panose="020B0604020202020204" pitchFamily="34" charset="0"/>
                <a:cs typeface="Arial" panose="020B0604020202020204" pitchFamily="34" charset="0"/>
              </a:defRPr>
            </a:lvl4pPr>
            <a:lvl5pPr marL="2313147" indent="-285750">
              <a:buFont typeface="Arial" panose="020B0604020202020204" pitchFamily="34" charset="0"/>
              <a:buChar char="›"/>
              <a:defRPr sz="2400" spc="198" baseline="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p:txBody>
      </p:sp>
      <p:sp>
        <p:nvSpPr>
          <p:cNvPr id="26" name="Text Placeholder 76"/>
          <p:cNvSpPr>
            <a:spLocks noGrp="1"/>
          </p:cNvSpPr>
          <p:nvPr>
            <p:ph type="body" sz="quarter" idx="150" hasCustomPrompt="1"/>
          </p:nvPr>
        </p:nvSpPr>
        <p:spPr>
          <a:xfrm>
            <a:off x="874705" y="3900089"/>
            <a:ext cx="32033308" cy="758579"/>
          </a:xfrm>
          <a:prstGeom prst="rect">
            <a:avLst/>
          </a:prstGeom>
        </p:spPr>
        <p:txBody>
          <a:bodyPr lIns="91425" tIns="45713" rIns="91425" bIns="45713" anchor="ctr" anchorCtr="0">
            <a:noAutofit/>
          </a:bodyPr>
          <a:lstStyle>
            <a:lvl1pPr marL="0" marR="0" indent="0" algn="ctr" defTabSz="4388166" rtl="0" eaLnBrk="1" fontAlgn="auto" latinLnBrk="0" hangingPunct="1">
              <a:lnSpc>
                <a:spcPct val="100000"/>
              </a:lnSpc>
              <a:spcBef>
                <a:spcPts val="0"/>
              </a:spcBef>
              <a:spcAft>
                <a:spcPts val="0"/>
              </a:spcAft>
              <a:buClrTx/>
              <a:buSzTx/>
              <a:buFontTx/>
              <a:buNone/>
              <a:tabLst/>
              <a:defRPr sz="4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marL="0" marR="0" lvl="0" indent="0" algn="ctr" defTabSz="4388166" rtl="0" eaLnBrk="1" fontAlgn="auto" latinLnBrk="0" hangingPunct="1">
              <a:lnSpc>
                <a:spcPct val="100000"/>
              </a:lnSpc>
              <a:spcBef>
                <a:spcPct val="20000"/>
              </a:spcBef>
              <a:spcAft>
                <a:spcPts val="0"/>
              </a:spcAft>
              <a:buClrTx/>
              <a:buSzTx/>
              <a:buFontTx/>
              <a:buNone/>
              <a:tabLst/>
              <a:defRPr/>
            </a:pPr>
            <a:r>
              <a:rPr lang="en-US" dirty="0"/>
              <a:t>Click here to add affiliations</a:t>
            </a:r>
          </a:p>
        </p:txBody>
      </p:sp>
      <p:sp>
        <p:nvSpPr>
          <p:cNvPr id="28" name="Text Placeholder 76"/>
          <p:cNvSpPr>
            <a:spLocks noGrp="1"/>
          </p:cNvSpPr>
          <p:nvPr>
            <p:ph type="body" sz="quarter" idx="151" hasCustomPrompt="1"/>
          </p:nvPr>
        </p:nvSpPr>
        <p:spPr>
          <a:xfrm>
            <a:off x="891875" y="3000926"/>
            <a:ext cx="31998968" cy="742851"/>
          </a:xfrm>
          <a:prstGeom prst="rect">
            <a:avLst/>
          </a:prstGeom>
        </p:spPr>
        <p:txBody>
          <a:bodyPr lIns="91425" tIns="45713" rIns="91425" bIns="45713" anchor="ctr" anchorCtr="0">
            <a:noAutofit/>
          </a:bodyPr>
          <a:lstStyle>
            <a:lvl1pPr marL="0" indent="0" algn="ctr">
              <a:spcBef>
                <a:spcPts val="0"/>
              </a:spcBef>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0" name="Text Placeholder 76"/>
          <p:cNvSpPr>
            <a:spLocks noGrp="1"/>
          </p:cNvSpPr>
          <p:nvPr>
            <p:ph type="body" sz="quarter" idx="153" hasCustomPrompt="1"/>
          </p:nvPr>
        </p:nvSpPr>
        <p:spPr>
          <a:xfrm>
            <a:off x="891875" y="-8639"/>
            <a:ext cx="31998968" cy="2853253"/>
          </a:xfrm>
          <a:prstGeom prst="rect">
            <a:avLst/>
          </a:prstGeom>
        </p:spPr>
        <p:txBody>
          <a:bodyPr lIns="91425" tIns="91440" rIns="91425" bIns="45713" anchor="ctr" anchorCtr="0">
            <a:noAutofit/>
          </a:bodyPr>
          <a:lstStyle>
            <a:lvl1pPr marL="0" indent="0" algn="ctr">
              <a:spcBef>
                <a:spcPts val="0"/>
              </a:spcBef>
              <a:buFontTx/>
              <a:buNone/>
              <a:defRPr sz="7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1.xml"/><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image" Target="../media/image1.png"/><Relationship Id="rId9" Type="http://schemas.openxmlformats.org/officeDocument/2006/relationships/image" Target="../media/image6.jpeg"/><Relationship Id="rId14" Type="http://schemas.openxmlformats.org/officeDocument/2006/relationships/image" Target="../media/image11.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0.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1.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2.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13.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3.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4.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_rels/slideMaster15.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5.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16.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16.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2.xml"/><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jpe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image" Target="../media/image1.png"/><Relationship Id="rId9" Type="http://schemas.openxmlformats.org/officeDocument/2006/relationships/image" Target="../media/image6.jpeg"/><Relationship Id="rId14"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heme" Target="../theme/theme3.xml"/><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jpe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image" Target="../media/image1.png"/><Relationship Id="rId9" Type="http://schemas.openxmlformats.org/officeDocument/2006/relationships/image" Target="../media/image6.jpeg"/><Relationship Id="rId14"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4.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5.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6.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7.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8.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2.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theme" Target="../theme/theme9.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10.png"/><Relationship Id="rId11" Type="http://schemas.openxmlformats.org/officeDocument/2006/relationships/image" Target="../media/image5.png"/><Relationship Id="rId5" Type="http://schemas.openxmlformats.org/officeDocument/2006/relationships/image" Target="../media/image9.png"/><Relationship Id="rId10" Type="http://schemas.openxmlformats.org/officeDocument/2006/relationships/image" Target="../media/image4.jpeg"/><Relationship Id="rId4" Type="http://schemas.openxmlformats.org/officeDocument/2006/relationships/image" Target="../media/image8.png"/><Relationship Id="rId9" Type="http://schemas.openxmlformats.org/officeDocument/2006/relationships/image" Target="../media/image3.jpeg"/><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2" name="Rounded Rectangle 1"/>
          <p:cNvSpPr/>
          <p:nvPr/>
        </p:nvSpPr>
        <p:spPr>
          <a:xfrm>
            <a:off x="922338"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7692"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4" name="Rounded Rectangle 23"/>
          <p:cNvSpPr/>
          <p:nvPr/>
        </p:nvSpPr>
        <p:spPr>
          <a:xfrm>
            <a:off x="22253046"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6" name="Rounded Rectangle 25"/>
          <p:cNvSpPr/>
          <p:nvPr/>
        </p:nvSpPr>
        <p:spPr>
          <a:xfrm>
            <a:off x="32918400"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10" name="TextBox 9"/>
          <p:cNvSpPr txBox="1"/>
          <p:nvPr/>
        </p:nvSpPr>
        <p:spPr>
          <a:xfrm flipH="1">
            <a:off x="18814473" y="31442539"/>
            <a:ext cx="24162326"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9" name="Rectangle 8"/>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2" name="Picture 1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3" name="TextBox 12"/>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4" name="Picture 7" descr="X:\Graphics\Powerpoint templates project\arni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X:\Graphics\Powerpoint templates project\arnie.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17" name="TextBox 16"/>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19" name="TextBox 18"/>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0" name="TextBox 19"/>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1" name="Picture 8" descr="X:\Graphics\Powerpoint templates project\library_back.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descr="X:\Graphics\Powerpoint templates project\library_back_badres.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27" name="Picture 4" descr="C:\Users\cmontesdeoca\Desktop\Umassd_powerpointbanner.png"/>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29" name="Picture 2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pic>
        <p:nvPicPr>
          <p:cNvPr id="5" name="Picture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404590" y="1647466"/>
            <a:ext cx="9572212" cy="150566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85"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21" name="Rounded Rectangle 20"/>
          <p:cNvSpPr/>
          <p:nvPr/>
        </p:nvSpPr>
        <p:spPr>
          <a:xfrm>
            <a:off x="922339"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2" name="Rounded Rectangle 21"/>
          <p:cNvSpPr/>
          <p:nvPr/>
        </p:nvSpPr>
        <p:spPr>
          <a:xfrm>
            <a:off x="32918401"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3195" y="5267326"/>
            <a:ext cx="20724813" cy="25846088"/>
          </a:xfrm>
          <a:prstGeom prst="roundRect">
            <a:avLst>
              <a:gd name="adj" fmla="val 2853"/>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8" name="TextBox 7"/>
          <p:cNvSpPr txBox="1"/>
          <p:nvPr/>
        </p:nvSpPr>
        <p:spPr>
          <a:xfrm flipH="1">
            <a:off x="922337" y="31442539"/>
            <a:ext cx="26842171"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9" name="Rectangle 8"/>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0"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9" y="1647466"/>
            <a:ext cx="9572212" cy="1505667"/>
          </a:xfrm>
          <a:prstGeom prst="rect">
            <a:avLst/>
          </a:prstGeom>
        </p:spPr>
      </p:pic>
    </p:spTree>
    <p:extLst>
      <p:ext uri="{BB962C8B-B14F-4D97-AF65-F5344CB8AC3E}">
        <p14:creationId xmlns:p14="http://schemas.microsoft.com/office/powerpoint/2010/main" val="1734479092"/>
      </p:ext>
    </p:extLst>
  </p:cSld>
  <p:clrMap bg1="lt1" tx1="dk1" bg2="lt2" tx2="dk2" accent1="accent1" accent2="accent2" accent3="accent3" accent4="accent4" accent5="accent5" accent6="accent6" hlink="hlink" folHlink="folHlink"/>
  <p:sldLayoutIdLst>
    <p:sldLayoutId id="2147483672" r:id="rId1"/>
    <p:sldLayoutId id="2147483694"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9"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2" name="Rounded Rectangle 21"/>
          <p:cNvSpPr/>
          <p:nvPr/>
        </p:nvSpPr>
        <p:spPr>
          <a:xfrm>
            <a:off x="32918401"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3195" y="5267326"/>
            <a:ext cx="20724813" cy="25846088"/>
          </a:xfrm>
          <a:prstGeom prst="roundRect">
            <a:avLst>
              <a:gd name="adj" fmla="val 2853"/>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8"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9"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1" name="TextBox 10"/>
          <p:cNvSpPr txBox="1"/>
          <p:nvPr/>
        </p:nvSpPr>
        <p:spPr>
          <a:xfrm flipH="1">
            <a:off x="14103927" y="31442539"/>
            <a:ext cx="28872872"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12" name="Rectangle 11"/>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3"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6" name="Rectangle 15"/>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7" name="Picture 1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9" name="TextBox 18"/>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20"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6" name="TextBox 25"/>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7" name="Picture 2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8" name="TextBox 27"/>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9" name="TextBox 28"/>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30"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385295" y="1646263"/>
            <a:ext cx="9591505" cy="1508066"/>
          </a:xfrm>
          <a:prstGeom prst="rect">
            <a:avLst/>
          </a:prstGeom>
        </p:spPr>
      </p:pic>
    </p:spTree>
    <p:extLst>
      <p:ext uri="{BB962C8B-B14F-4D97-AF65-F5344CB8AC3E}">
        <p14:creationId xmlns:p14="http://schemas.microsoft.com/office/powerpoint/2010/main" val="3433216607"/>
      </p:ext>
    </p:extLst>
  </p:cSld>
  <p:clrMap bg1="lt1" tx1="dk1" bg2="lt2" tx2="dk2" accent1="accent1" accent2="accent2" accent3="accent3" accent4="accent4" accent5="accent5" accent6="accent6" hlink="hlink" folHlink="folHlink"/>
  <p:sldLayoutIdLst>
    <p:sldLayoutId id="2147483674" r:id="rId1"/>
    <p:sldLayoutId id="2147483695"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9"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2" name="Rounded Rectangle 21"/>
          <p:cNvSpPr/>
          <p:nvPr/>
        </p:nvSpPr>
        <p:spPr>
          <a:xfrm>
            <a:off x="32918401"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3195" y="5267326"/>
            <a:ext cx="20724813" cy="25846088"/>
          </a:xfrm>
          <a:prstGeom prst="roundRect">
            <a:avLst>
              <a:gd name="adj" fmla="val 2853"/>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8"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9"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3" name="TextBox 12"/>
          <p:cNvSpPr txBox="1"/>
          <p:nvPr/>
        </p:nvSpPr>
        <p:spPr>
          <a:xfrm flipH="1">
            <a:off x="922337" y="31442539"/>
            <a:ext cx="28726389"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11" name="Rectangle 10"/>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2"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6" name="Rectangle 15"/>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7" name="Picture 1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9" name="TextBox 18"/>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20"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6" name="TextBox 25"/>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7" name="Picture 2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8" name="TextBox 27"/>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9" name="TextBox 28"/>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30"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9" y="1646263"/>
            <a:ext cx="9591505" cy="1508066"/>
          </a:xfrm>
          <a:prstGeom prst="rect">
            <a:avLst/>
          </a:prstGeom>
        </p:spPr>
      </p:pic>
    </p:spTree>
    <p:extLst>
      <p:ext uri="{BB962C8B-B14F-4D97-AF65-F5344CB8AC3E}">
        <p14:creationId xmlns:p14="http://schemas.microsoft.com/office/powerpoint/2010/main" val="3663191487"/>
      </p:ext>
    </p:extLst>
  </p:cSld>
  <p:clrMap bg1="lt1" tx1="dk1" bg2="lt2" tx2="dk2" accent1="accent1" accent2="accent2" accent3="accent3" accent4="accent4" accent5="accent5" accent6="accent6" hlink="hlink" folHlink="folHlink"/>
  <p:sldLayoutIdLst>
    <p:sldLayoutId id="2147483676" r:id="rId1"/>
    <p:sldLayoutId id="2147483696"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2" name="Rounded Rectangle 1"/>
          <p:cNvSpPr/>
          <p:nvPr/>
        </p:nvSpPr>
        <p:spPr>
          <a:xfrm>
            <a:off x="922338" y="5475145"/>
            <a:ext cx="42054464" cy="25638268"/>
          </a:xfrm>
          <a:prstGeom prst="roundRect">
            <a:avLst>
              <a:gd name="adj" fmla="val 3598"/>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r>
              <a:rPr lang="en-US" dirty="0"/>
              <a:t> </a:t>
            </a:r>
          </a:p>
        </p:txBody>
      </p:sp>
      <p:sp>
        <p:nvSpPr>
          <p:cNvPr id="10" name="TextBox 9"/>
          <p:cNvSpPr txBox="1"/>
          <p:nvPr/>
        </p:nvSpPr>
        <p:spPr>
          <a:xfrm flipH="1">
            <a:off x="15406255" y="31442539"/>
            <a:ext cx="27570544"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6" name="Rectangle 5"/>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8"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2" name="Rectangle 11"/>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3" name="Picture 12"/>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4" name="Picture 1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5" name="TextBox 14"/>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6"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19" name="TextBox 18"/>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0" name="Picture 19"/>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1" name="TextBox 20"/>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2" name="TextBox 21"/>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3"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404590" y="1647466"/>
            <a:ext cx="9572212" cy="1505667"/>
          </a:xfrm>
          <a:prstGeom prst="rect">
            <a:avLst/>
          </a:prstGeom>
        </p:spPr>
      </p:pic>
    </p:spTree>
    <p:extLst>
      <p:ext uri="{BB962C8B-B14F-4D97-AF65-F5344CB8AC3E}">
        <p14:creationId xmlns:p14="http://schemas.microsoft.com/office/powerpoint/2010/main" val="2270805652"/>
      </p:ext>
    </p:extLst>
  </p:cSld>
  <p:clrMap bg1="lt1" tx1="dk1" bg2="lt2" tx2="dk2" accent1="accent1" accent2="accent2" accent3="accent3" accent4="accent4" accent5="accent5" accent6="accent6" hlink="hlink" folHlink="folHlink"/>
  <p:sldLayoutIdLst>
    <p:sldLayoutId id="2147483678" r:id="rId1"/>
    <p:sldLayoutId id="2147483697"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9" name="TextBox 8"/>
          <p:cNvSpPr txBox="1"/>
          <p:nvPr/>
        </p:nvSpPr>
        <p:spPr>
          <a:xfrm flipH="1">
            <a:off x="922337" y="31442539"/>
            <a:ext cx="31414171"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10" name="Rounded Rectangle 9"/>
          <p:cNvSpPr/>
          <p:nvPr/>
        </p:nvSpPr>
        <p:spPr>
          <a:xfrm>
            <a:off x="922338" y="5475145"/>
            <a:ext cx="42054464" cy="25638268"/>
          </a:xfrm>
          <a:prstGeom prst="roundRect">
            <a:avLst>
              <a:gd name="adj" fmla="val 3598"/>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r>
              <a:rPr lang="en-US" dirty="0"/>
              <a:t> </a:t>
            </a:r>
          </a:p>
        </p:txBody>
      </p:sp>
      <p:sp>
        <p:nvSpPr>
          <p:cNvPr id="6" name="Rectangle 5"/>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8"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1" name="Picture 2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2" name="TextBox 21"/>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3" name="TextBox 22"/>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4"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8" y="1647466"/>
            <a:ext cx="9572212" cy="1505667"/>
          </a:xfrm>
          <a:prstGeom prst="rect">
            <a:avLst/>
          </a:prstGeom>
        </p:spPr>
      </p:pic>
    </p:spTree>
    <p:extLst>
      <p:ext uri="{BB962C8B-B14F-4D97-AF65-F5344CB8AC3E}">
        <p14:creationId xmlns:p14="http://schemas.microsoft.com/office/powerpoint/2010/main" val="2736359374"/>
      </p:ext>
    </p:extLst>
  </p:cSld>
  <p:clrMap bg1="lt1" tx1="dk1" bg2="lt2" tx2="dk2" accent1="accent1" accent2="accent2" accent3="accent3" accent4="accent4" accent5="accent5" accent6="accent6" hlink="hlink" folHlink="folHlink"/>
  <p:sldLayoutIdLst>
    <p:sldLayoutId id="2147483680" r:id="rId1"/>
    <p:sldLayoutId id="2147483698"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9"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10"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2" name="TextBox 11"/>
          <p:cNvSpPr txBox="1"/>
          <p:nvPr/>
        </p:nvSpPr>
        <p:spPr>
          <a:xfrm flipH="1">
            <a:off x="13217235" y="31442539"/>
            <a:ext cx="29759563"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13" name="Rounded Rectangle 12"/>
          <p:cNvSpPr/>
          <p:nvPr/>
        </p:nvSpPr>
        <p:spPr>
          <a:xfrm>
            <a:off x="922338" y="5475145"/>
            <a:ext cx="42054464" cy="25638268"/>
          </a:xfrm>
          <a:prstGeom prst="roundRect">
            <a:avLst>
              <a:gd name="adj" fmla="val 3598"/>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r>
              <a:rPr lang="en-US" dirty="0"/>
              <a:t> </a:t>
            </a:r>
          </a:p>
        </p:txBody>
      </p:sp>
      <p:sp>
        <p:nvSpPr>
          <p:cNvPr id="7" name="Rectangle 6"/>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8"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6" name="Rectangle 15"/>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7" name="Picture 1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9" name="TextBox 18"/>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20"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3" name="TextBox 22"/>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385295" y="1646263"/>
            <a:ext cx="9591505" cy="1508066"/>
          </a:xfrm>
          <a:prstGeom prst="rect">
            <a:avLst/>
          </a:prstGeom>
        </p:spPr>
      </p:pic>
    </p:spTree>
    <p:extLst>
      <p:ext uri="{BB962C8B-B14F-4D97-AF65-F5344CB8AC3E}">
        <p14:creationId xmlns:p14="http://schemas.microsoft.com/office/powerpoint/2010/main" val="30386436"/>
      </p:ext>
    </p:extLst>
  </p:cSld>
  <p:clrMap bg1="lt1" tx1="dk1" bg2="lt2" tx2="dk2" accent1="accent1" accent2="accent2" accent3="accent3" accent4="accent4" accent5="accent5" accent6="accent6" hlink="hlink" folHlink="folHlink"/>
  <p:sldLayoutIdLst>
    <p:sldLayoutId id="2147483682" r:id="rId1"/>
    <p:sldLayoutId id="2147483699"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8"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9"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1" name="TextBox 10"/>
          <p:cNvSpPr txBox="1"/>
          <p:nvPr/>
        </p:nvSpPr>
        <p:spPr>
          <a:xfrm flipH="1">
            <a:off x="922338" y="31442539"/>
            <a:ext cx="31026243"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12" name="Rounded Rectangle 11"/>
          <p:cNvSpPr/>
          <p:nvPr/>
        </p:nvSpPr>
        <p:spPr>
          <a:xfrm>
            <a:off x="922338" y="5475145"/>
            <a:ext cx="42054464" cy="25638268"/>
          </a:xfrm>
          <a:prstGeom prst="roundRect">
            <a:avLst>
              <a:gd name="adj" fmla="val 3598"/>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r>
              <a:rPr lang="en-US" dirty="0"/>
              <a:t> </a:t>
            </a:r>
          </a:p>
        </p:txBody>
      </p:sp>
      <p:sp>
        <p:nvSpPr>
          <p:cNvPr id="7" name="Rectangle 6"/>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3"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6" name="Rectangle 15"/>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7" name="Picture 1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9" name="TextBox 18"/>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20"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3" name="TextBox 22"/>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8" y="1646263"/>
            <a:ext cx="9591505" cy="1508066"/>
          </a:xfrm>
          <a:prstGeom prst="rect">
            <a:avLst/>
          </a:prstGeom>
        </p:spPr>
      </p:pic>
    </p:spTree>
    <p:extLst>
      <p:ext uri="{BB962C8B-B14F-4D97-AF65-F5344CB8AC3E}">
        <p14:creationId xmlns:p14="http://schemas.microsoft.com/office/powerpoint/2010/main" val="3581282778"/>
      </p:ext>
    </p:extLst>
  </p:cSld>
  <p:clrMap bg1="lt1" tx1="dk1" bg2="lt2" tx2="dk2" accent1="accent1" accent2="accent2" accent3="accent3" accent4="accent4" accent5="accent5" accent6="accent6" hlink="hlink" folHlink="folHlink"/>
  <p:sldLayoutIdLst>
    <p:sldLayoutId id="2147483684" r:id="rId1"/>
    <p:sldLayoutId id="2147483700"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2" name="Rounded Rectangle 1"/>
          <p:cNvSpPr/>
          <p:nvPr/>
        </p:nvSpPr>
        <p:spPr>
          <a:xfrm>
            <a:off x="922338"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7692"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4" name="Rounded Rectangle 23"/>
          <p:cNvSpPr/>
          <p:nvPr/>
        </p:nvSpPr>
        <p:spPr>
          <a:xfrm>
            <a:off x="22253046"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6" name="Rounded Rectangle 25"/>
          <p:cNvSpPr/>
          <p:nvPr/>
        </p:nvSpPr>
        <p:spPr>
          <a:xfrm>
            <a:off x="32918400"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9" name="TextBox 8"/>
          <p:cNvSpPr txBox="1"/>
          <p:nvPr/>
        </p:nvSpPr>
        <p:spPr>
          <a:xfrm flipH="1">
            <a:off x="922340" y="31442539"/>
            <a:ext cx="24819404"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10" name="Rectangle 9"/>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2" name="Picture 1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3" name="TextBox 12"/>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4" name="Picture 7" descr="X:\Graphics\Powerpoint templates project\arni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X:\Graphics\Powerpoint templates project\arnie.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17" name="TextBox 16"/>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19" name="TextBox 18"/>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0" name="TextBox 19"/>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1" name="Picture 8" descr="X:\Graphics\Powerpoint templates project\library_back.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descr="X:\Graphics\Powerpoint templates project\library_back_badres.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27" name="Picture 4" descr="C:\Users\cmontesdeoca\Desktop\Umassd_powerpointbanner.png"/>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29" name="Picture 2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pic>
        <p:nvPicPr>
          <p:cNvPr id="30" name="Picture 2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40" y="1647466"/>
            <a:ext cx="9572212" cy="1505667"/>
          </a:xfrm>
          <a:prstGeom prst="rect">
            <a:avLst/>
          </a:prstGeom>
        </p:spPr>
      </p:pic>
    </p:spTree>
    <p:extLst>
      <p:ext uri="{BB962C8B-B14F-4D97-AF65-F5344CB8AC3E}">
        <p14:creationId xmlns:p14="http://schemas.microsoft.com/office/powerpoint/2010/main" val="3438618595"/>
      </p:ext>
    </p:extLst>
  </p:cSld>
  <p:clrMap bg1="lt1" tx1="dk1" bg2="lt2" tx2="dk2" accent1="accent1" accent2="accent2" accent3="accent3" accent4="accent4" accent5="accent5" accent6="accent6" hlink="hlink" folHlink="folHlink"/>
  <p:sldLayoutIdLst>
    <p:sldLayoutId id="2147483662" r:id="rId1"/>
    <p:sldLayoutId id="2147483686"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 name="Rounded Rectangle 1"/>
          <p:cNvSpPr/>
          <p:nvPr/>
        </p:nvSpPr>
        <p:spPr>
          <a:xfrm>
            <a:off x="922338"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7692"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4" name="Rounded Rectangle 23"/>
          <p:cNvSpPr/>
          <p:nvPr/>
        </p:nvSpPr>
        <p:spPr>
          <a:xfrm>
            <a:off x="22253046"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6" name="Rounded Rectangle 25"/>
          <p:cNvSpPr/>
          <p:nvPr/>
        </p:nvSpPr>
        <p:spPr>
          <a:xfrm>
            <a:off x="32918400"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9"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10"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2" name="TextBox 11"/>
          <p:cNvSpPr txBox="1"/>
          <p:nvPr/>
        </p:nvSpPr>
        <p:spPr>
          <a:xfrm flipH="1">
            <a:off x="16265235" y="31442539"/>
            <a:ext cx="26711563"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2" name="TextBox 21"/>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5" name="TextBox 24"/>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41"/>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43" name="Picture 4" descr="C:\Users\cmontesdeoca\Desktop\Umassd_powerpointbanner.png"/>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45" name="Picture 44"/>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pic>
        <p:nvPicPr>
          <p:cNvPr id="4" name="Picture 3"/>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385295" y="1646263"/>
            <a:ext cx="9591505" cy="1508066"/>
          </a:xfrm>
          <a:prstGeom prst="rect">
            <a:avLst/>
          </a:prstGeom>
        </p:spPr>
      </p:pic>
    </p:spTree>
    <p:extLst>
      <p:ext uri="{BB962C8B-B14F-4D97-AF65-F5344CB8AC3E}">
        <p14:creationId xmlns:p14="http://schemas.microsoft.com/office/powerpoint/2010/main" val="889907924"/>
      </p:ext>
    </p:extLst>
  </p:cSld>
  <p:clrMap bg1="lt1" tx1="dk1" bg2="lt2" tx2="dk2" accent1="accent1" accent2="accent2" accent3="accent3" accent4="accent4" accent5="accent5" accent6="accent6" hlink="hlink" folHlink="folHlink"/>
  <p:sldLayoutIdLst>
    <p:sldLayoutId id="2147483660" r:id="rId1"/>
    <p:sldLayoutId id="2147483687"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 name="Rounded Rectangle 1"/>
          <p:cNvSpPr/>
          <p:nvPr/>
        </p:nvSpPr>
        <p:spPr>
          <a:xfrm>
            <a:off x="922338"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7692"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4" name="Rounded Rectangle 23"/>
          <p:cNvSpPr/>
          <p:nvPr/>
        </p:nvSpPr>
        <p:spPr>
          <a:xfrm>
            <a:off x="22253046"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6" name="Rounded Rectangle 25"/>
          <p:cNvSpPr/>
          <p:nvPr/>
        </p:nvSpPr>
        <p:spPr>
          <a:xfrm>
            <a:off x="32918400" y="5475145"/>
            <a:ext cx="10058400" cy="25638268"/>
          </a:xfrm>
          <a:prstGeom prst="roundRect">
            <a:avLst>
              <a:gd name="adj" fmla="val 9229"/>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8"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9"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1" name="TextBox 10"/>
          <p:cNvSpPr txBox="1"/>
          <p:nvPr/>
        </p:nvSpPr>
        <p:spPr>
          <a:xfrm flipH="1">
            <a:off x="922340" y="31442539"/>
            <a:ext cx="26703623"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32" name="Rectangle 31"/>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33"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35" name="Picture 3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36" name="Rectangle 35"/>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37" name="Picture 3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38" name="Picture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39" name="TextBox 38"/>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40"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43" name="TextBox 42"/>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44" name="Picture 4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45" name="TextBox 4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46" name="TextBox 4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4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40" y="1646263"/>
            <a:ext cx="9591505" cy="1508066"/>
          </a:xfrm>
          <a:prstGeom prst="rect">
            <a:avLst/>
          </a:prstGeom>
        </p:spPr>
      </p:pic>
    </p:spTree>
    <p:extLst>
      <p:ext uri="{BB962C8B-B14F-4D97-AF65-F5344CB8AC3E}">
        <p14:creationId xmlns:p14="http://schemas.microsoft.com/office/powerpoint/2010/main" val="260751671"/>
      </p:ext>
    </p:extLst>
  </p:cSld>
  <p:clrMap bg1="lt1" tx1="dk1" bg2="lt2" tx2="dk2" accent1="accent1" accent2="accent2" accent3="accent3" accent4="accent4" accent5="accent5" accent6="accent6" hlink="hlink" folHlink="folHlink"/>
  <p:sldLayoutIdLst>
    <p:sldLayoutId id="2147483664" r:id="rId1"/>
    <p:sldLayoutId id="2147483688"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8"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solidFill>
                <a:schemeClr val="bg1"/>
              </a:solidFill>
            </a:endParaRPr>
          </a:p>
        </p:txBody>
      </p:sp>
      <p:sp>
        <p:nvSpPr>
          <p:cNvPr id="22" name="Rounded Rectangle 21"/>
          <p:cNvSpPr/>
          <p:nvPr/>
        </p:nvSpPr>
        <p:spPr>
          <a:xfrm>
            <a:off x="15154504"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29386670"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36"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8" name="TextBox 7"/>
          <p:cNvSpPr txBox="1"/>
          <p:nvPr/>
        </p:nvSpPr>
        <p:spPr>
          <a:xfrm flipH="1">
            <a:off x="14499773" y="31442539"/>
            <a:ext cx="28477025"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9" name="Rectangle 8"/>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0"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404590" y="1647466"/>
            <a:ext cx="9572212" cy="1505667"/>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689"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8"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solidFill>
                <a:schemeClr val="bg1"/>
              </a:solidFill>
            </a:endParaRPr>
          </a:p>
        </p:txBody>
      </p:sp>
      <p:sp>
        <p:nvSpPr>
          <p:cNvPr id="22" name="Rounded Rectangle 21"/>
          <p:cNvSpPr/>
          <p:nvPr/>
        </p:nvSpPr>
        <p:spPr>
          <a:xfrm>
            <a:off x="15154504"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29386670"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36"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8" name="TextBox 7"/>
          <p:cNvSpPr txBox="1"/>
          <p:nvPr/>
        </p:nvSpPr>
        <p:spPr>
          <a:xfrm flipH="1">
            <a:off x="922337" y="31442539"/>
            <a:ext cx="26287989"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9" name="Rectangle 8"/>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0"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7" y="1647466"/>
            <a:ext cx="9572212" cy="1505667"/>
          </a:xfrm>
          <a:prstGeom prst="rect">
            <a:avLst/>
          </a:prstGeom>
        </p:spPr>
      </p:pic>
    </p:spTree>
    <p:extLst>
      <p:ext uri="{BB962C8B-B14F-4D97-AF65-F5344CB8AC3E}">
        <p14:creationId xmlns:p14="http://schemas.microsoft.com/office/powerpoint/2010/main" val="864311787"/>
      </p:ext>
    </p:extLst>
  </p:cSld>
  <p:clrMap bg1="lt1" tx1="dk1" bg2="lt2" tx2="dk2" accent1="accent1" accent2="accent2" accent3="accent3" accent4="accent4" accent5="accent5" accent6="accent6" hlink="hlink" folHlink="folHlink"/>
  <p:sldLayoutIdLst>
    <p:sldLayoutId id="2147483666" r:id="rId1"/>
    <p:sldLayoutId id="2147483690"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8"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solidFill>
                <a:schemeClr val="bg1"/>
              </a:solidFill>
            </a:endParaRPr>
          </a:p>
        </p:txBody>
      </p:sp>
      <p:sp>
        <p:nvSpPr>
          <p:cNvPr id="22" name="Rounded Rectangle 21"/>
          <p:cNvSpPr/>
          <p:nvPr/>
        </p:nvSpPr>
        <p:spPr>
          <a:xfrm>
            <a:off x="15154504"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29386670"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7"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8"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0" name="TextBox 9"/>
          <p:cNvSpPr txBox="1"/>
          <p:nvPr/>
        </p:nvSpPr>
        <p:spPr>
          <a:xfrm flipH="1">
            <a:off x="17318181" y="31442539"/>
            <a:ext cx="25658617"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11" name="Rectangle 10"/>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2"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4" name="Picture 1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5" name="Rectangle 14"/>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6" name="Picture 1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7" name="Picture 1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8" name="TextBox 17"/>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9"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5" name="TextBox 24"/>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6" name="Picture 25"/>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7" name="TextBox 26"/>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8" name="TextBox 27"/>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9"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385295" y="1646263"/>
            <a:ext cx="9591505" cy="1508066"/>
          </a:xfrm>
          <a:prstGeom prst="rect">
            <a:avLst/>
          </a:prstGeom>
        </p:spPr>
      </p:pic>
    </p:spTree>
    <p:extLst>
      <p:ext uri="{BB962C8B-B14F-4D97-AF65-F5344CB8AC3E}">
        <p14:creationId xmlns:p14="http://schemas.microsoft.com/office/powerpoint/2010/main" val="4204144904"/>
      </p:ext>
    </p:extLst>
  </p:cSld>
  <p:clrMap bg1="lt1" tx1="dk1" bg2="lt2" tx2="dk2" accent1="accent1" accent2="accent2" accent3="accent3" accent4="accent4" accent5="accent5" accent6="accent6" hlink="hlink" folHlink="folHlink"/>
  <p:sldLayoutIdLst>
    <p:sldLayoutId id="2147483668" r:id="rId1"/>
    <p:sldLayoutId id="2147483691"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21" name="Rounded Rectangle 20"/>
          <p:cNvSpPr/>
          <p:nvPr/>
        </p:nvSpPr>
        <p:spPr>
          <a:xfrm>
            <a:off x="922338"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solidFill>
                <a:schemeClr val="bg1"/>
              </a:solidFill>
            </a:endParaRPr>
          </a:p>
        </p:txBody>
      </p:sp>
      <p:sp>
        <p:nvSpPr>
          <p:cNvPr id="22" name="Rounded Rectangle 21"/>
          <p:cNvSpPr/>
          <p:nvPr/>
        </p:nvSpPr>
        <p:spPr>
          <a:xfrm>
            <a:off x="15154504"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29386670" y="5392018"/>
            <a:ext cx="13577436" cy="25721396"/>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7" name="Rectangle 36"/>
          <p:cNvSpPr>
            <a:spLocks noChangeArrowheads="1"/>
          </p:cNvSpPr>
          <p:nvPr/>
        </p:nvSpPr>
        <p:spPr bwMode="auto">
          <a:xfrm>
            <a:off x="0" y="-4"/>
            <a:ext cx="43891200" cy="4800600"/>
          </a:xfrm>
          <a:prstGeom prst="rect">
            <a:avLst/>
          </a:prstGeom>
          <a:solidFill>
            <a:srgbClr val="FFB915"/>
          </a:solidFill>
          <a:ln w="9525">
            <a:noFill/>
            <a:miter lim="800000"/>
            <a:headEnd/>
            <a:tailEnd/>
          </a:ln>
          <a:effectLst/>
        </p:spPr>
        <p:txBody>
          <a:bodyPr wrap="none" lIns="91421" tIns="45709" rIns="91421" bIns="45709" anchor="ctr"/>
          <a:lstStyle/>
          <a:p>
            <a:pPr>
              <a:defRPr/>
            </a:pPr>
            <a:endParaRPr lang="en-US" dirty="0"/>
          </a:p>
        </p:txBody>
      </p:sp>
      <p:sp>
        <p:nvSpPr>
          <p:cNvPr id="8" name="Rectangle 36"/>
          <p:cNvSpPr>
            <a:spLocks noChangeArrowheads="1"/>
          </p:cNvSpPr>
          <p:nvPr/>
        </p:nvSpPr>
        <p:spPr bwMode="auto">
          <a:xfrm>
            <a:off x="0" y="4800600"/>
            <a:ext cx="43891200" cy="1524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solidFill>
                <a:srgbClr val="004A8D"/>
              </a:solidFill>
            </a:endParaRPr>
          </a:p>
        </p:txBody>
      </p:sp>
      <p:sp>
        <p:nvSpPr>
          <p:cNvPr id="10" name="TextBox 9"/>
          <p:cNvSpPr txBox="1"/>
          <p:nvPr/>
        </p:nvSpPr>
        <p:spPr>
          <a:xfrm flipH="1">
            <a:off x="922337" y="31442539"/>
            <a:ext cx="26592789" cy="923316"/>
          </a:xfrm>
          <a:prstGeom prst="rect">
            <a:avLst/>
          </a:prstGeom>
          <a:noFill/>
        </p:spPr>
        <p:txBody>
          <a:bodyPr wrap="square" lIns="91425" tIns="45713" rIns="91425" bIns="45713" rtlCol="0">
            <a:spAutoFit/>
          </a:bodyPr>
          <a:lstStyle/>
          <a:p>
            <a:r>
              <a:rPr lang="en-US" sz="5400" b="0" i="0" normalizeH="0" dirty="0">
                <a:solidFill>
                  <a:schemeClr val="bg1"/>
                </a:solidFill>
                <a:latin typeface="+mj-lt"/>
              </a:rPr>
              <a:t>UMass Dartmouth  •  umassd.edu</a:t>
            </a:r>
          </a:p>
        </p:txBody>
      </p:sp>
      <p:sp>
        <p:nvSpPr>
          <p:cNvPr id="11" name="Rectangle 10"/>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2"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4" name="Picture 1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5" name="Rectangle 14"/>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6" name="Picture 1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7" name="Picture 1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8" name="TextBox 17"/>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9"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5" name="TextBox 24"/>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6" name="Picture 25"/>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7" name="TextBox 26"/>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8" name="TextBox 27"/>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9"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2338" y="1646263"/>
            <a:ext cx="9591505" cy="1508066"/>
          </a:xfrm>
          <a:prstGeom prst="rect">
            <a:avLst/>
          </a:prstGeom>
        </p:spPr>
      </p:pic>
    </p:spTree>
    <p:extLst>
      <p:ext uri="{BB962C8B-B14F-4D97-AF65-F5344CB8AC3E}">
        <p14:creationId xmlns:p14="http://schemas.microsoft.com/office/powerpoint/2010/main" val="2575988079"/>
      </p:ext>
    </p:extLst>
  </p:cSld>
  <p:clrMap bg1="lt1" tx1="dk1" bg2="lt2" tx2="dk2" accent1="accent1" accent2="accent2" accent3="accent3" accent4="accent4" accent5="accent5" accent6="accent6" hlink="hlink" folHlink="folHlink"/>
  <p:sldLayoutIdLst>
    <p:sldLayoutId id="2147483670" r:id="rId1"/>
    <p:sldLayoutId id="2147483692"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3764"/>
            </a:gs>
            <a:gs pos="38000">
              <a:srgbClr val="003764">
                <a:alpha val="6000"/>
              </a:srgbClr>
            </a:gs>
            <a:gs pos="100000">
              <a:srgbClr val="003764">
                <a:alpha val="23000"/>
              </a:srgb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rgbClr val="003764"/>
          </a:solidFill>
          <a:ln w="9525">
            <a:noFill/>
            <a:miter lim="800000"/>
            <a:headEnd/>
            <a:tailEnd/>
          </a:ln>
          <a:effectLst/>
        </p:spPr>
        <p:txBody>
          <a:bodyPr wrap="none" lIns="91421" tIns="45709" rIns="91421" bIns="45709" anchor="ctr"/>
          <a:lstStyle/>
          <a:p>
            <a:pPr>
              <a:defRPr/>
            </a:pPr>
            <a:endParaRPr lang="en-US" dirty="0"/>
          </a:p>
        </p:txBody>
      </p:sp>
      <p:sp>
        <p:nvSpPr>
          <p:cNvPr id="21" name="Rounded Rectangle 20"/>
          <p:cNvSpPr/>
          <p:nvPr/>
        </p:nvSpPr>
        <p:spPr>
          <a:xfrm>
            <a:off x="922339"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2" name="Rounded Rectangle 21"/>
          <p:cNvSpPr/>
          <p:nvPr/>
        </p:nvSpPr>
        <p:spPr>
          <a:xfrm>
            <a:off x="32918401" y="5257801"/>
            <a:ext cx="10050462" cy="25846088"/>
          </a:xfrm>
          <a:prstGeom prst="roundRect">
            <a:avLst>
              <a:gd name="adj" fmla="val 5862"/>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23" name="Rounded Rectangle 22"/>
          <p:cNvSpPr/>
          <p:nvPr/>
        </p:nvSpPr>
        <p:spPr>
          <a:xfrm>
            <a:off x="11583195" y="5267326"/>
            <a:ext cx="20724813" cy="25846088"/>
          </a:xfrm>
          <a:prstGeom prst="roundRect">
            <a:avLst>
              <a:gd name="adj" fmla="val 2853"/>
            </a:avLst>
          </a:prstGeom>
          <a:solidFill>
            <a:schemeClr val="bg1"/>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5" tIns="45713" rIns="91425" bIns="45713" rtlCol="0" anchor="ctr"/>
          <a:lstStyle/>
          <a:p>
            <a:pPr algn="ctr"/>
            <a:endParaRPr lang="en-US"/>
          </a:p>
        </p:txBody>
      </p:sp>
      <p:sp>
        <p:nvSpPr>
          <p:cNvPr id="8" name="TextBox 7"/>
          <p:cNvSpPr txBox="1"/>
          <p:nvPr/>
        </p:nvSpPr>
        <p:spPr>
          <a:xfrm flipH="1">
            <a:off x="17151927" y="31442539"/>
            <a:ext cx="25824872" cy="923316"/>
          </a:xfrm>
          <a:prstGeom prst="rect">
            <a:avLst/>
          </a:prstGeom>
          <a:noFill/>
        </p:spPr>
        <p:txBody>
          <a:bodyPr wrap="square" lIns="91425" tIns="45713" rIns="91425" bIns="45713" rtlCol="0">
            <a:spAutoFit/>
          </a:bodyPr>
          <a:lstStyle/>
          <a:p>
            <a:pPr algn="r"/>
            <a:r>
              <a:rPr lang="en-US" sz="5400" b="0" i="0" normalizeH="0" dirty="0">
                <a:solidFill>
                  <a:schemeClr val="bg1"/>
                </a:solidFill>
                <a:latin typeface="+mj-lt"/>
              </a:rPr>
              <a:t>UMass Dartmouth  •  umassd.edu</a:t>
            </a:r>
          </a:p>
        </p:txBody>
      </p:sp>
      <p:sp>
        <p:nvSpPr>
          <p:cNvPr id="9" name="Rectangle 8"/>
          <p:cNvSpPr/>
          <p:nvPr userDrawn="1"/>
        </p:nvSpPr>
        <p:spPr>
          <a:xfrm>
            <a:off x="-11484864" y="-1"/>
            <a:ext cx="11222432" cy="329184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defTabSz="3765639"/>
            <a:r>
              <a:rPr lang="en-US" sz="4000" b="1" spc="600" dirty="0">
                <a:solidFill>
                  <a:schemeClr val="bg1"/>
                </a:solidFill>
                <a:latin typeface="Frutiger LT Std 55 Roman" pitchFamily="34" charset="0"/>
              </a:rPr>
              <a:t>LAYOUT</a:t>
            </a:r>
          </a:p>
          <a:p>
            <a:pPr algn="ctr" defTabSz="3765639"/>
            <a:endParaRPr lang="en-US" sz="3200" b="1" baseline="0" dirty="0">
              <a:solidFill>
                <a:srgbClr val="FFC000"/>
              </a:solidFill>
              <a:latin typeface="Frutiger LT Std 45 Light" pitchFamily="34" charset="0"/>
            </a:endParaRPr>
          </a:p>
          <a:p>
            <a:pPr algn="ctr">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3200" b="1" dirty="0">
                <a:solidFill>
                  <a:srgbClr val="FFFFFF"/>
                </a:solidFill>
                <a:latin typeface="Frutiger LT Std 55 Roman" pitchFamily="34" charset="0"/>
              </a:rPr>
              <a:t>Start</a:t>
            </a:r>
          </a:p>
          <a:p>
            <a:pPr algn="ctr" defTabSz="2743200">
              <a:lnSpc>
                <a:spcPct val="150000"/>
              </a:lnSpc>
            </a:pPr>
            <a:endParaRPr lang="en-US" sz="3200" b="1" dirty="0">
              <a:solidFill>
                <a:srgbClr val="FFFFFF"/>
              </a:solidFill>
              <a:latin typeface="Frutiger LT Std 55 Roman" pitchFamily="34" charset="0"/>
            </a:endParaRPr>
          </a:p>
          <a:p>
            <a:pPr algn="ctr" defTabSz="2743200">
              <a:lnSpc>
                <a:spcPct val="150000"/>
              </a:lnSpc>
            </a:pPr>
            <a:r>
              <a:rPr lang="en-US" sz="2600" dirty="0">
                <a:solidFill>
                  <a:schemeClr val="bg1">
                    <a:lumMod val="75000"/>
                  </a:schemeClr>
                </a:solidFill>
                <a:latin typeface="Frutiger LT Std 45 Light" panose="020B0402020204020204" pitchFamily="34" charset="0"/>
              </a:rPr>
              <a:t>From the HOME tab, select LAYOUT to see the layout options available for this template. After choosing your layout, begin designing your poster by adding the title, the names of the authors, and the affiliated institutions. You can type or paste text into the provided boxes. </a:t>
            </a:r>
          </a:p>
          <a:p>
            <a:pPr algn="ctr" defTabSz="2743200">
              <a:lnSpc>
                <a:spcPct val="150000"/>
              </a:lnSpc>
            </a:pPr>
            <a:endParaRPr lang="en-US" sz="2600" b="1" baseline="0" dirty="0">
              <a:solidFill>
                <a:srgbClr val="FFC000"/>
              </a:solidFill>
              <a:latin typeface="Frutiger LT Std 45 Light" pitchFamily="34" charset="0"/>
            </a:endParaRPr>
          </a:p>
          <a:p>
            <a:pPr algn="ctr">
              <a:lnSpc>
                <a:spcPct val="150000"/>
              </a:lnSpc>
            </a:pPr>
            <a:endParaRPr lang="en-US" sz="3200" b="1" baseline="0" dirty="0">
              <a:solidFill>
                <a:srgbClr val="FFC000"/>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Zoom in and out</a:t>
            </a:r>
          </a:p>
          <a:p>
            <a:pPr algn="ctr">
              <a:lnSpc>
                <a:spcPct val="150000"/>
              </a:lnSpc>
            </a:pPr>
            <a:endParaRPr lang="en-US" sz="3200" b="1" baseline="0" dirty="0">
              <a:solidFill>
                <a:schemeClr val="bg1"/>
              </a:solidFill>
              <a:latin typeface="Frutiger LT Std 55 Roman" pitchFamily="34" charset="0"/>
            </a:endParaRPr>
          </a:p>
          <a:p>
            <a:pPr algn="l" defTabSz="850900">
              <a:lnSpc>
                <a:spcPct val="150000"/>
              </a:lnSpc>
            </a:pPr>
            <a:r>
              <a:rPr lang="en-US" sz="2600" b="0" baseline="0" dirty="0">
                <a:solidFill>
                  <a:schemeClr val="bg1">
                    <a:lumMod val="75000"/>
                  </a:schemeClr>
                </a:solidFill>
                <a:latin typeface="Frutiger LT Std 45 Light" pitchFamily="34" charset="0"/>
              </a:rPr>
              <a:t>As you work on your poster zoom in and out to the level that is more</a:t>
            </a:r>
            <a:r>
              <a:rPr lang="en-US" sz="2600" b="0" dirty="0">
                <a:solidFill>
                  <a:schemeClr val="bg1">
                    <a:lumMod val="75000"/>
                  </a:schemeClr>
                </a:solidFill>
                <a:latin typeface="Frutiger LT Std 45 Light" pitchFamily="34" charset="0"/>
              </a:rPr>
              <a:t> </a:t>
            </a:r>
            <a:r>
              <a:rPr lang="en-US" sz="2600" b="0" baseline="0" dirty="0">
                <a:solidFill>
                  <a:schemeClr val="bg1">
                    <a:lumMod val="75000"/>
                  </a:schemeClr>
                </a:solidFill>
                <a:latin typeface="Frutiger LT Std 45 Light" pitchFamily="34" charset="0"/>
              </a:rPr>
              <a:t>comfortable </a:t>
            </a:r>
            <a:r>
              <a:rPr lang="en-US" sz="2600" dirty="0">
                <a:solidFill>
                  <a:schemeClr val="bg1">
                    <a:lumMod val="75000"/>
                  </a:schemeClr>
                </a:solidFill>
                <a:latin typeface="Frutiger LT Std 45 Light" pitchFamily="34" charset="0"/>
              </a:rPr>
              <a:t>for</a:t>
            </a:r>
            <a:r>
              <a:rPr lang="en-US" sz="2600" b="0" baseline="0" dirty="0">
                <a:solidFill>
                  <a:schemeClr val="bg1">
                    <a:lumMod val="75000"/>
                  </a:schemeClr>
                </a:solidFill>
                <a:latin typeface="Frutiger LT Std 45 Light" pitchFamily="34" charset="0"/>
              </a:rPr>
              <a:t> you. Go to VIEW &gt; ZOOM,</a:t>
            </a:r>
            <a:r>
              <a:rPr lang="en-US" sz="2600" b="0" dirty="0">
                <a:solidFill>
                  <a:schemeClr val="bg1">
                    <a:lumMod val="75000"/>
                  </a:schemeClr>
                </a:solidFill>
                <a:latin typeface="Frutiger LT Std 45 Light" pitchFamily="34" charset="0"/>
              </a:rPr>
              <a:t> or use the zoom slider in the bottom right corner.</a:t>
            </a:r>
          </a:p>
          <a:p>
            <a:pPr marL="1892300" indent="-1892300" algn="l" defTabSz="850900">
              <a:lnSpc>
                <a:spcPct val="150000"/>
              </a:lnSpc>
            </a:pPr>
            <a:endParaRPr lang="en-US" sz="2600" baseline="0" dirty="0">
              <a:solidFill>
                <a:schemeClr val="bg1">
                  <a:lumMod val="75000"/>
                </a:schemeClr>
              </a:solidFill>
              <a:latin typeface="Frutiger LT Std 45 Light" pitchFamily="34" charset="0"/>
            </a:endParaRPr>
          </a:p>
          <a:p>
            <a:pPr marL="1892300" indent="-1892300" algn="l" defTabSz="850900">
              <a:lnSpc>
                <a:spcPct val="150000"/>
              </a:lnSpc>
            </a:pPr>
            <a:endParaRPr lang="en-US" sz="2600" b="0" baseline="0" dirty="0">
              <a:solidFill>
                <a:schemeClr val="bg1">
                  <a:lumMod val="75000"/>
                </a:schemeClr>
              </a:solidFill>
              <a:latin typeface="Frutiger LT Std 45 Light" pitchFamily="34" charset="0"/>
            </a:endParaRPr>
          </a:p>
          <a:p>
            <a:pPr marL="1892300" indent="-1892300" algn="l" defTabSz="850900">
              <a:lnSpc>
                <a:spcPct val="150000"/>
              </a:lnSpc>
            </a:pPr>
            <a:r>
              <a:rPr lang="en-US" sz="2800" b="0" baseline="0" dirty="0">
                <a:solidFill>
                  <a:schemeClr val="bg1"/>
                </a:solidFill>
                <a:latin typeface="Frutiger LT Std 45 Light" pitchFamily="34" charset="0"/>
              </a:rPr>
              <a:t>                   </a:t>
            </a:r>
          </a:p>
          <a:p>
            <a:pPr algn="ctr">
              <a:lnSpc>
                <a:spcPct val="150000"/>
              </a:lnSpc>
            </a:pPr>
            <a:endParaRPr lang="en-US" sz="3200" b="1" baseline="0" dirty="0">
              <a:solidFill>
                <a:schemeClr val="bg1"/>
              </a:solidFill>
              <a:latin typeface="Frutiger LT Std 55 Roman" pitchFamily="34" charset="0"/>
            </a:endParaRPr>
          </a:p>
          <a:p>
            <a:pPr algn="ctr">
              <a:lnSpc>
                <a:spcPct val="150000"/>
              </a:lnSpc>
            </a:pPr>
            <a:endParaRPr lang="en-US" sz="3200" b="1" baseline="0" dirty="0">
              <a:solidFill>
                <a:schemeClr val="bg1"/>
              </a:solidFill>
              <a:latin typeface="Frutiger LT Std 55 Roman" pitchFamily="34" charset="0"/>
            </a:endParaRPr>
          </a:p>
          <a:p>
            <a:pPr algn="ctr">
              <a:lnSpc>
                <a:spcPct val="150000"/>
              </a:lnSpc>
            </a:pPr>
            <a:r>
              <a:rPr lang="en-US" sz="3200" b="1" baseline="0" dirty="0">
                <a:solidFill>
                  <a:schemeClr val="bg1"/>
                </a:solidFill>
                <a:latin typeface="Frutiger LT Std 55 Roman" pitchFamily="34" charset="0"/>
              </a:rPr>
              <a:t>Title, Authors, and Affiliations</a:t>
            </a:r>
          </a:p>
          <a:p>
            <a:pPr algn="ctr">
              <a:lnSpc>
                <a:spcPct val="150000"/>
              </a:lnSpc>
            </a:pPr>
            <a:endParaRPr lang="en-US" sz="3200" b="1" baseline="0" dirty="0">
              <a:solidFill>
                <a:schemeClr val="bg1"/>
              </a:solidFill>
              <a:latin typeface="Frutiger LT Std 55 Roman" pitchFamily="34" charset="0"/>
            </a:endParaRPr>
          </a:p>
          <a:p>
            <a:pPr>
              <a:lnSpc>
                <a:spcPct val="150000"/>
              </a:lnSpc>
            </a:pPr>
            <a:r>
              <a:rPr lang="en-US" sz="2600" b="0" baseline="0" dirty="0">
                <a:solidFill>
                  <a:schemeClr val="bg1">
                    <a:lumMod val="75000"/>
                  </a:schemeClr>
                </a:solidFill>
                <a:latin typeface="Frutiger LT Std 45 Light" pitchFamily="34" charset="0"/>
              </a:rPr>
              <a:t>Start designing your poster by adding the title, the names of the authors, and the affiliated institutions. </a:t>
            </a:r>
            <a:r>
              <a:rPr lang="en-US" sz="2600" b="0" spc="0" baseline="0" dirty="0">
                <a:solidFill>
                  <a:schemeClr val="bg1">
                    <a:lumMod val="75000"/>
                  </a:schemeClr>
                </a:solidFill>
                <a:latin typeface="Frutiger LT Std 45 Light" pitchFamily="34" charset="0"/>
              </a:rPr>
              <a:t>You can type or paste text into the provided boxes. The template will automatically adjust the size of your text to fit the title box. You can override this feature and </a:t>
            </a:r>
            <a:r>
              <a:rPr lang="en-US" sz="2600" dirty="0">
                <a:solidFill>
                  <a:schemeClr val="bg1">
                    <a:lumMod val="75000"/>
                  </a:schemeClr>
                </a:solidFill>
                <a:latin typeface="Frutiger LT Std 45 Light" pitchFamily="34" charset="0"/>
              </a:rPr>
              <a:t>manually change </a:t>
            </a:r>
            <a:r>
              <a:rPr lang="en-US" sz="2600" b="0" spc="0" baseline="0" dirty="0">
                <a:solidFill>
                  <a:schemeClr val="bg1">
                    <a:lumMod val="75000"/>
                  </a:schemeClr>
                </a:solidFill>
                <a:latin typeface="Frutiger LT Std 45 Light" pitchFamily="34" charset="0"/>
              </a:rPr>
              <a:t>the size of your text. </a:t>
            </a:r>
          </a:p>
          <a:p>
            <a:pPr algn="l">
              <a:lnSpc>
                <a:spcPct val="150000"/>
              </a:lnSpc>
            </a:pPr>
            <a:endParaRPr lang="en-US" sz="2600" b="0" spc="0" baseline="0" dirty="0">
              <a:solidFill>
                <a:schemeClr val="bg1">
                  <a:lumMod val="75000"/>
                </a:schemeClr>
              </a:solidFill>
              <a:latin typeface="Frutiger LT Std 45 Light" pitchFamily="34" charset="0"/>
            </a:endParaRPr>
          </a:p>
          <a:p>
            <a:pPr algn="l">
              <a:lnSpc>
                <a:spcPct val="150000"/>
              </a:lnSpc>
            </a:pPr>
            <a:r>
              <a:rPr lang="en-US" sz="2600" b="1" spc="300" baseline="0" dirty="0">
                <a:solidFill>
                  <a:srgbClr val="FFC000"/>
                </a:solidFill>
                <a:latin typeface="Frutiger LT Std 45 Light" pitchFamily="34" charset="0"/>
              </a:rPr>
              <a:t>TIP</a:t>
            </a:r>
            <a:r>
              <a:rPr lang="en-US" sz="2600" b="1" baseline="0" dirty="0">
                <a:solidFill>
                  <a:srgbClr val="FFC000"/>
                </a:solidFill>
                <a:latin typeface="Frutiger LT Std 45 Light" pitchFamily="34" charset="0"/>
              </a:rPr>
              <a:t>: </a:t>
            </a:r>
            <a:r>
              <a:rPr lang="en-US" sz="2600" b="0" baseline="0" dirty="0">
                <a:solidFill>
                  <a:schemeClr val="bg1">
                    <a:lumMod val="75000"/>
                  </a:schemeClr>
                </a:solidFill>
                <a:latin typeface="Frutiger LT Std 45 Light" pitchFamily="34" charset="0"/>
              </a:rPr>
              <a:t>The font size of your title should be bigger than your name(s) and </a:t>
            </a:r>
            <a:r>
              <a:rPr lang="en-US" sz="2600" dirty="0">
                <a:solidFill>
                  <a:schemeClr val="bg1">
                    <a:lumMod val="75000"/>
                  </a:schemeClr>
                </a:solidFill>
                <a:latin typeface="Frutiger LT Std 45 Light" pitchFamily="34" charset="0"/>
              </a:rPr>
              <a:t>affiliation(s).</a:t>
            </a:r>
            <a:endParaRPr lang="en-US" sz="2600" b="0" baseline="0" dirty="0">
              <a:solidFill>
                <a:schemeClr val="bg1">
                  <a:lumMod val="75000"/>
                </a:schemeClr>
              </a:solidFill>
              <a:latin typeface="Frutiger LT Std 45 Light" pitchFamily="34" charset="0"/>
            </a:endParaRPr>
          </a:p>
          <a:p>
            <a:pPr algn="l">
              <a:lnSpc>
                <a:spcPct val="150000"/>
              </a:lnSpc>
            </a:pPr>
            <a:br>
              <a:rPr lang="en-US" sz="2800" b="1" baseline="0" dirty="0">
                <a:solidFill>
                  <a:schemeClr val="bg1"/>
                </a:solidFill>
                <a:latin typeface="Frutiger LT Std 45 Light" pitchFamily="34" charset="0"/>
              </a:rPr>
            </a:br>
            <a:endParaRPr lang="en-US" sz="2800" b="1" dirty="0">
              <a:solidFill>
                <a:srgbClr val="FFC000"/>
              </a:solidFill>
              <a:latin typeface="Frutiger LT Std 45 Light" pitchFamily="34" charset="0"/>
            </a:endParaRPr>
          </a:p>
          <a:p>
            <a:pPr algn="ctr">
              <a:lnSpc>
                <a:spcPct val="150000"/>
              </a:lnSpc>
            </a:pPr>
            <a:endParaRPr lang="en-US" sz="2800" b="1" dirty="0">
              <a:solidFill>
                <a:srgbClr val="FFC000"/>
              </a:solidFill>
              <a:latin typeface="Frutiger LT Std 45 Light"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r>
              <a:rPr lang="en-US" sz="3200" b="1" dirty="0">
                <a:solidFill>
                  <a:schemeClr val="bg1"/>
                </a:solidFill>
                <a:latin typeface="Frutiger LT Std 55 Roman" pitchFamily="34" charset="0"/>
              </a:rPr>
              <a:t>How to add Text</a:t>
            </a:r>
          </a:p>
          <a:p>
            <a:pPr algn="ctr">
              <a:lnSpc>
                <a:spcPct val="150000"/>
              </a:lnSpc>
            </a:pPr>
            <a:endParaRPr lang="en-US" sz="3200" b="1" dirty="0">
              <a:solidFill>
                <a:schemeClr val="bg1"/>
              </a:solidFill>
              <a:latin typeface="Frutiger LT Std 55 Roman" pitchFamily="34" charset="0"/>
            </a:endParaRPr>
          </a:p>
          <a:p>
            <a:pPr marL="0" lvl="2" defTabSz="114300">
              <a:lnSpc>
                <a:spcPct val="150000"/>
              </a:lnSpc>
            </a:pPr>
            <a:r>
              <a:rPr lang="en-US" sz="2600" dirty="0">
                <a:solidFill>
                  <a:schemeClr val="bg1">
                    <a:lumMod val="75000"/>
                  </a:schemeClr>
                </a:solidFill>
                <a:latin typeface="Frutiger LT Std 45 Light" pitchFamily="34" charset="0"/>
              </a:rPr>
              <a:t>The template comes with a number of pre-formatted placeholder boxes for headers and body text. Additional headers and body text boxes may be added by copying and pasting the existing ones. Note that the boxes must have user-generated text in order to be copied and pasted. The default placeholder text [i.e. (</a:t>
            </a:r>
            <a:r>
              <a:rPr lang="en-US" sz="2600" i="1" dirty="0">
                <a:solidFill>
                  <a:schemeClr val="bg1">
                    <a:lumMod val="75000"/>
                  </a:schemeClr>
                </a:solidFill>
                <a:latin typeface="Frutiger LT Std 45 Light" pitchFamily="34" charset="0"/>
              </a:rPr>
              <a:t>Click to add text)</a:t>
            </a:r>
            <a:r>
              <a:rPr lang="en-US" sz="2600" dirty="0">
                <a:solidFill>
                  <a:schemeClr val="bg1">
                    <a:lumMod val="75000"/>
                  </a:schemeClr>
                </a:solidFill>
                <a:latin typeface="Frutiger LT Std 45 Light" pitchFamily="34" charset="0"/>
              </a:rPr>
              <a:t> and </a:t>
            </a:r>
            <a:r>
              <a:rPr lang="en-US" sz="2600" i="1" dirty="0">
                <a:solidFill>
                  <a:schemeClr val="bg1">
                    <a:lumMod val="75000"/>
                  </a:schemeClr>
                </a:solidFill>
                <a:latin typeface="Frutiger LT Std 45 Light" pitchFamily="34" charset="0"/>
              </a:rPr>
              <a:t>(Click to edit) Header</a:t>
            </a:r>
            <a:r>
              <a:rPr lang="en-US" sz="2600" dirty="0">
                <a:solidFill>
                  <a:schemeClr val="bg1">
                    <a:lumMod val="75000"/>
                  </a:schemeClr>
                </a:solidFill>
                <a:latin typeface="Frutiger LT Std 45 Light" pitchFamily="34" charset="0"/>
              </a:rPr>
              <a:t>] does not apply.</a:t>
            </a: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marL="3265488" lvl="2" defTabSz="114300">
              <a:lnSpc>
                <a:spcPct val="150000"/>
              </a:lnSpc>
            </a:pPr>
            <a:endParaRPr lang="en-US" sz="2400" dirty="0">
              <a:solidFill>
                <a:schemeClr val="bg1">
                  <a:lumMod val="75000"/>
                </a:schemeClr>
              </a:solidFill>
              <a:latin typeface="Frutiger LT Std 45 Light" pitchFamily="34" charset="0"/>
            </a:endParaRPr>
          </a:p>
          <a:p>
            <a:pPr lvl="0" defTabSz="114300">
              <a:lnSpc>
                <a:spcPct val="150000"/>
              </a:lnSpc>
              <a:defRPr/>
            </a:pPr>
            <a:endParaRPr lang="en-US" sz="2400" dirty="0">
              <a:solidFill>
                <a:schemeClr val="bg1"/>
              </a:solidFill>
              <a:latin typeface="Frutiger LT Std 45 Light" pitchFamily="34" charset="0"/>
            </a:endParaRPr>
          </a:p>
          <a:p>
            <a:pPr lvl="0" defTabSz="114300">
              <a:lnSpc>
                <a:spcPct val="150000"/>
              </a:lnSpc>
              <a:defRPr/>
            </a:pPr>
            <a:r>
              <a:rPr lang="en-US" sz="2400" dirty="0">
                <a:solidFill>
                  <a:srgbClr val="FFC000"/>
                </a:solidFill>
                <a:latin typeface="Frutiger LT Std 45 Light" pitchFamily="34" charset="0"/>
              </a:rPr>
              <a:t>These informational sidebars will not be printed with the poster.</a:t>
            </a:r>
          </a:p>
          <a:p>
            <a:pPr algn="ctr">
              <a:lnSpc>
                <a:spcPct val="150000"/>
              </a:lnSpc>
            </a:pPr>
            <a:endParaRPr lang="en-US" sz="3200" b="1" dirty="0">
              <a:solidFill>
                <a:srgbClr val="FFC000"/>
              </a:solidFill>
              <a:latin typeface="Frutiger LT Std 55 Roman" pitchFamily="34" charset="0"/>
            </a:endParaRPr>
          </a:p>
          <a:p>
            <a:pPr algn="l">
              <a:lnSpc>
                <a:spcPct val="150000"/>
              </a:lnSpc>
            </a:pPr>
            <a:endParaRPr lang="en-US" sz="2400" b="0" baseline="0" dirty="0">
              <a:latin typeface="Frutiger LT Std 45 Light" pitchFamily="34" charset="0"/>
            </a:endParaRPr>
          </a:p>
        </p:txBody>
      </p:sp>
      <p:pic>
        <p:nvPicPr>
          <p:cNvPr id="10" name="Picture 4" descr="C:\Users\cmontesdeoca\Desktop\Umassd_powerpoint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91464" y="21224169"/>
            <a:ext cx="9628852" cy="10833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52452" y="11579461"/>
            <a:ext cx="1363994" cy="1201935"/>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8688" y="11986336"/>
            <a:ext cx="4716463" cy="388186"/>
          </a:xfrm>
          <a:prstGeom prst="rect">
            <a:avLst/>
          </a:prstGeom>
        </p:spPr>
      </p:pic>
      <p:sp>
        <p:nvSpPr>
          <p:cNvPr id="13" name="Rectangle 12"/>
          <p:cNvSpPr/>
          <p:nvPr userDrawn="1"/>
        </p:nvSpPr>
        <p:spPr>
          <a:xfrm>
            <a:off x="44149386" y="0"/>
            <a:ext cx="11062139" cy="3297346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lnSpc>
                <a:spcPct val="150000"/>
              </a:lnSpc>
            </a:pPr>
            <a:r>
              <a:rPr lang="en-US" sz="4000" b="1" spc="600" dirty="0">
                <a:solidFill>
                  <a:schemeClr val="bg1"/>
                </a:solidFill>
                <a:latin typeface="Frutiger LT Std 55 Roman" pitchFamily="34" charset="0"/>
              </a:rPr>
              <a:t>GRAPHICS</a:t>
            </a:r>
          </a:p>
          <a:p>
            <a:pPr marL="0" indent="0" algn="l" defTabSz="114300">
              <a:lnSpc>
                <a:spcPct val="150000"/>
              </a:lnSpc>
            </a:pPr>
            <a:endParaRPr lang="en-US" sz="2400" b="0" baseline="0" dirty="0">
              <a:solidFill>
                <a:schemeClr val="bg1">
                  <a:lumMod val="75000"/>
                </a:schemeClr>
              </a:solidFill>
              <a:latin typeface="Trebuchet MS" pitchFamily="34" charset="0"/>
            </a:endParaRPr>
          </a:p>
          <a:p>
            <a:pPr algn="ctr">
              <a:lnSpc>
                <a:spcPct val="150000"/>
              </a:lnSpc>
            </a:pPr>
            <a:r>
              <a:rPr lang="en-US" sz="3600" b="1" baseline="0" dirty="0">
                <a:solidFill>
                  <a:schemeClr val="bg1"/>
                </a:solidFill>
                <a:latin typeface="Frutiger LT Std 55 Roman" pitchFamily="34" charset="0"/>
              </a:rPr>
              <a:t>How to add Tables</a:t>
            </a:r>
          </a:p>
          <a:p>
            <a:pPr marL="1730375" lvl="1" defTabSz="114300">
              <a:lnSpc>
                <a:spcPct val="150000"/>
              </a:lnSpc>
            </a:pPr>
            <a:r>
              <a:rPr lang="en-US" sz="2600" b="0" baseline="0" dirty="0">
                <a:solidFill>
                  <a:schemeClr val="bg1">
                    <a:lumMod val="75000"/>
                  </a:schemeClr>
                </a:solidFill>
                <a:latin typeface="Frutiger LT Std 45 Light" pitchFamily="34" charset="0"/>
              </a:rPr>
              <a:t>To add a table go to the INSERT menu and click on TABLE. A drop-down box will help you select rows and columns</a:t>
            </a:r>
            <a:r>
              <a:rPr lang="en-US" sz="2600" dirty="0">
                <a:solidFill>
                  <a:schemeClr val="bg1">
                    <a:lumMod val="75000"/>
                  </a:schemeClr>
                </a:solidFill>
                <a:latin typeface="Frutiger LT Std 45 Light" pitchFamily="34" charset="0"/>
              </a:rPr>
              <a:t>.</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schemeClr val="bg1">
                    <a:lumMod val="75000"/>
                  </a:schemeClr>
                </a:solidFill>
                <a:latin typeface="Frutiger LT Std 45 Light" pitchFamily="34" charset="0"/>
              </a:rPr>
              <a:t> You can also copy and a paste a table from Word or another PowerPoint document. A pasted table may need to be re-formatted using the DESIGN and LAYOUT tabs that will appear when the table is selected.</a:t>
            </a:r>
          </a:p>
          <a:p>
            <a:pPr marL="1730375" lvl="1" defTabSz="114300">
              <a:lnSpc>
                <a:spcPct val="150000"/>
              </a:lnSpc>
            </a:pPr>
            <a:endParaRPr lang="en-US" sz="2600" dirty="0">
              <a:solidFill>
                <a:schemeClr val="bg1">
                  <a:lumMod val="75000"/>
                </a:schemeClr>
              </a:solidFill>
              <a:latin typeface="Frutiger LT Std 45 Light" pitchFamily="34" charset="0"/>
            </a:endParaRPr>
          </a:p>
          <a:p>
            <a:pPr marL="1730375" lvl="1" defTabSz="114300">
              <a:lnSpc>
                <a:spcPct val="150000"/>
              </a:lnSpc>
            </a:pPr>
            <a:r>
              <a:rPr lang="en-US" sz="2600" dirty="0">
                <a:solidFill>
                  <a:prstClr val="white">
                    <a:lumMod val="75000"/>
                  </a:prstClr>
                </a:solidFill>
                <a:latin typeface="Frutiger LT Std 45 Light" pitchFamily="34" charset="0"/>
              </a:rPr>
              <a:t>You can simply copy and paste charts and graphs from Excel or Word. Some reformatting may be required depending on how the original document has been created.</a:t>
            </a:r>
          </a:p>
          <a:p>
            <a:pPr marL="1730375" lvl="1" defTabSz="114300">
              <a:lnSpc>
                <a:spcPct val="150000"/>
              </a:lnSpc>
            </a:pPr>
            <a:endParaRPr lang="en-US" sz="2600" b="0" baseline="0" dirty="0">
              <a:solidFill>
                <a:schemeClr val="bg1">
                  <a:lumMod val="75000"/>
                </a:scheme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algn="ctr">
              <a:lnSpc>
                <a:spcPct val="150000"/>
              </a:lnSpc>
            </a:pPr>
            <a:r>
              <a:rPr lang="en-US" sz="3600" b="1" dirty="0">
                <a:solidFill>
                  <a:schemeClr val="bg1"/>
                </a:solidFill>
                <a:latin typeface="Frutiger LT Std 55 Roman" pitchFamily="34" charset="0"/>
              </a:rPr>
              <a:t>Photos / Graphics</a:t>
            </a:r>
          </a:p>
          <a:p>
            <a:pPr defTabSz="977900">
              <a:lnSpc>
                <a:spcPct val="150000"/>
              </a:lnSpc>
            </a:pPr>
            <a:r>
              <a:rPr lang="en-US" sz="2600" dirty="0">
                <a:solidFill>
                  <a:schemeClr val="bg1">
                    <a:lumMod val="75000"/>
                  </a:schemeClr>
                </a:solidFill>
                <a:latin typeface="Frutiger LT Std 45 Light" pitchFamily="34" charset="0"/>
              </a:rPr>
              <a:t>You can add images by dragging and dropping them from your desktop, copy and paste, or by going to INSERT &gt; PICTURES. Resize images proportionally by holding down the SHIFT key and dragging one of the corner handles. For a professional-looking poster, avoid distorting your images by enlarging them disproportionally.</a:t>
            </a:r>
          </a:p>
          <a:p>
            <a:pPr defTabSz="977900">
              <a:lnSpc>
                <a:spcPct val="150000"/>
              </a:lnSpc>
            </a:pPr>
            <a:endParaRPr lang="en-US" sz="2600" dirty="0">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2800" b="1" dirty="0">
              <a:solidFill>
                <a:srgbClr val="FFC000"/>
              </a:solidFill>
              <a:latin typeface="Trebuchet MS" pitchFamily="34" charset="0"/>
            </a:endParaRPr>
          </a:p>
          <a:p>
            <a:pPr algn="ctr">
              <a:lnSpc>
                <a:spcPct val="150000"/>
              </a:lnSpc>
            </a:pPr>
            <a:endParaRPr lang="en-US" sz="3200" b="1" dirty="0">
              <a:solidFill>
                <a:srgbClr val="FFC000"/>
              </a:solidFill>
              <a:latin typeface="Frutiger LT Std 55 Roman" pitchFamily="34" charset="0"/>
            </a:endParaRPr>
          </a:p>
          <a:p>
            <a:pPr algn="ctr">
              <a:lnSpc>
                <a:spcPct val="150000"/>
              </a:lnSpc>
            </a:pPr>
            <a:endParaRPr lang="en-US" sz="3600" b="1" dirty="0">
              <a:solidFill>
                <a:srgbClr val="FFC000"/>
              </a:solidFill>
              <a:latin typeface="Frutiger LT Std 55 Roman" pitchFamily="34" charset="0"/>
            </a:endParaRPr>
          </a:p>
          <a:p>
            <a:pPr algn="ctr">
              <a:lnSpc>
                <a:spcPct val="150000"/>
              </a:lnSpc>
            </a:pPr>
            <a:r>
              <a:rPr lang="en-US" sz="3600" b="1" dirty="0">
                <a:solidFill>
                  <a:schemeClr val="bg1"/>
                </a:solidFill>
                <a:latin typeface="Frutiger LT Std 55 Roman" pitchFamily="34" charset="0"/>
              </a:rPr>
              <a:t>Image Quality Check</a:t>
            </a:r>
          </a:p>
          <a:p>
            <a:pPr lvl="0" defTabSz="977900">
              <a:lnSpc>
                <a:spcPct val="150000"/>
              </a:lnSpc>
            </a:pPr>
            <a:r>
              <a:rPr lang="en-US" sz="2600" dirty="0">
                <a:solidFill>
                  <a:schemeClr val="bg1">
                    <a:lumMod val="75000"/>
                  </a:schemeClr>
                </a:solidFill>
                <a:latin typeface="Frutiger LT Std 45 Light" pitchFamily="34" charset="0"/>
              </a:rPr>
              <a:t>Zoom in and look at your images at 100% magnification. If they look good they will print well. </a:t>
            </a:r>
            <a:endParaRPr lang="en-US" sz="2600" dirty="0">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prstClr val="white">
                  <a:lumMod val="75000"/>
                </a:prstClr>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more templates &amp; information about our printing services, </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as well as a printable version of these instructions, please visit</a:t>
            </a: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rgbClr val="FFC000"/>
                </a:solidFill>
                <a:latin typeface="Frutiger LT Std 45 Light" pitchFamily="34" charset="0"/>
              </a:rPr>
              <a:t>library.umassd.edu/</a:t>
            </a:r>
            <a:r>
              <a:rPr lang="en-US" sz="2400" dirty="0" err="1">
                <a:solidFill>
                  <a:srgbClr val="FFC000"/>
                </a:solidFill>
                <a:latin typeface="Frutiger LT Std 45 Light" pitchFamily="34" charset="0"/>
              </a:rPr>
              <a:t>photographics</a:t>
            </a:r>
            <a:r>
              <a:rPr lang="en-US" sz="2400" dirty="0">
                <a:solidFill>
                  <a:srgbClr val="FFC000"/>
                </a:solidFill>
                <a:latin typeface="Frutiger LT Std 45 Light" pitchFamily="34" charset="0"/>
              </a:rPr>
              <a:t>/</a:t>
            </a:r>
            <a:r>
              <a:rPr lang="en-US" sz="2400" dirty="0" err="1">
                <a:solidFill>
                  <a:srgbClr val="FFC000"/>
                </a:solidFill>
                <a:latin typeface="Frutiger LT Std 45 Light" pitchFamily="34" charset="0"/>
              </a:rPr>
              <a:t>postertemplate</a:t>
            </a:r>
            <a:endParaRPr lang="en-US" sz="2400" dirty="0">
              <a:solidFill>
                <a:srgbClr val="FFC000"/>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endParaRPr lang="en-US" sz="2400" dirty="0">
              <a:solidFill>
                <a:schemeClr val="bg1"/>
              </a:solidFill>
              <a:latin typeface="Frutiger LT Std 45 Light" pitchFamily="34" charset="0"/>
            </a:endParaRPr>
          </a:p>
          <a:p>
            <a:pPr marL="0" marR="0" lvl="0" indent="0" algn="l" defTabSz="114300" rtl="0" eaLnBrk="1" fontAlgn="auto" latinLnBrk="0" hangingPunct="1">
              <a:lnSpc>
                <a:spcPct val="150000"/>
              </a:lnSpc>
              <a:spcBef>
                <a:spcPts val="0"/>
              </a:spcBef>
              <a:spcAft>
                <a:spcPts val="0"/>
              </a:spcAft>
              <a:buClrTx/>
              <a:buSzTx/>
              <a:buFontTx/>
              <a:buNone/>
              <a:tabLst/>
              <a:defRPr/>
            </a:pPr>
            <a:r>
              <a:rPr lang="en-US" sz="2400" dirty="0">
                <a:solidFill>
                  <a:schemeClr val="bg1"/>
                </a:solidFill>
                <a:latin typeface="Frutiger LT Std 45 Light" pitchFamily="34" charset="0"/>
              </a:rPr>
              <a:t>For printing and other questions please contact the </a:t>
            </a:r>
            <a:r>
              <a:rPr lang="en-US" sz="2400" dirty="0" err="1">
                <a:solidFill>
                  <a:schemeClr val="bg1"/>
                </a:solidFill>
                <a:latin typeface="Frutiger LT Std 45 Light" pitchFamily="34" charset="0"/>
              </a:rPr>
              <a:t>PhotoGraphics</a:t>
            </a:r>
            <a:r>
              <a:rPr lang="en-US" sz="2400" dirty="0">
                <a:solidFill>
                  <a:schemeClr val="bg1"/>
                </a:solidFill>
                <a:latin typeface="Frutiger LT Std 45 Light" pitchFamily="34" charset="0"/>
              </a:rPr>
              <a:t> Dept</a:t>
            </a:r>
            <a:r>
              <a:rPr lang="en-US" sz="2400" dirty="0">
                <a:solidFill>
                  <a:prstClr val="white">
                    <a:lumMod val="75000"/>
                  </a:prstClr>
                </a:solidFill>
                <a:latin typeface="Frutiger LT Std 45 Light" pitchFamily="34" charset="0"/>
              </a:rPr>
              <a:t>. </a:t>
            </a:r>
          </a:p>
          <a:p>
            <a:pPr lvl="0" defTabSz="114300">
              <a:lnSpc>
                <a:spcPct val="150000"/>
              </a:lnSpc>
              <a:defRPr/>
            </a:pPr>
            <a:r>
              <a:rPr lang="en-US" sz="2400" dirty="0">
                <a:solidFill>
                  <a:srgbClr val="FFC000"/>
                </a:solidFill>
                <a:latin typeface="Frutiger LT Std 45 Light" pitchFamily="34" charset="0"/>
              </a:rPr>
              <a:t>photographics@umassd.edu</a:t>
            </a:r>
            <a:endParaRPr kumimoji="0" lang="en-US" sz="2400" b="0" i="0" u="none" strike="noStrike" kern="1200" cap="none" spc="0" normalizeH="0" baseline="0" noProof="0" dirty="0">
              <a:ln>
                <a:noFill/>
              </a:ln>
              <a:solidFill>
                <a:srgbClr val="FFC000"/>
              </a:solidFill>
              <a:effectLst/>
              <a:uLnTx/>
              <a:uFillTx/>
              <a:latin typeface="Frutiger LT Std 45 Light"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p:txBody>
      </p:sp>
      <p:pic>
        <p:nvPicPr>
          <p:cNvPr id="14" name="Picture 1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4496224" y="3923560"/>
            <a:ext cx="1528778" cy="1893512"/>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4496222" y="2987858"/>
            <a:ext cx="637363" cy="935702"/>
          </a:xfrm>
          <a:prstGeom prst="rect">
            <a:avLst/>
          </a:prstGeom>
        </p:spPr>
      </p:pic>
      <p:sp>
        <p:nvSpPr>
          <p:cNvPr id="16" name="TextBox 15"/>
          <p:cNvSpPr txBox="1"/>
          <p:nvPr userDrawn="1"/>
        </p:nvSpPr>
        <p:spPr>
          <a:xfrm>
            <a:off x="45480171" y="17857295"/>
            <a:ext cx="2247311" cy="707886"/>
          </a:xfrm>
          <a:prstGeom prst="rect">
            <a:avLst/>
          </a:prstGeom>
          <a:noFill/>
        </p:spPr>
        <p:txBody>
          <a:bodyPr wrap="square" lIns="457200" tIns="457200" rIns="457200" bIns="0" rtlCol="0">
            <a:spAutoFit/>
          </a:bodyPr>
          <a:lstStyle/>
          <a:p>
            <a:pPr algn="ctr"/>
            <a:r>
              <a:rPr lang="en-US" sz="1600" dirty="0">
                <a:solidFill>
                  <a:schemeClr val="bg1"/>
                </a:solidFill>
                <a:latin typeface="Frutiger LT Std 45 Light" pitchFamily="34" charset="0"/>
              </a:rPr>
              <a:t>Corner</a:t>
            </a:r>
            <a:r>
              <a:rPr lang="en-US" sz="1600" baseline="0" dirty="0">
                <a:solidFill>
                  <a:schemeClr val="bg1"/>
                </a:solidFill>
                <a:latin typeface="Frutiger LT Std 45 Light" pitchFamily="34" charset="0"/>
              </a:rPr>
              <a:t> handles</a:t>
            </a:r>
            <a:endParaRPr lang="en-US" sz="1600" dirty="0">
              <a:solidFill>
                <a:schemeClr val="bg1"/>
              </a:solidFill>
              <a:latin typeface="Frutiger LT Std 45 Light" pitchFamily="34" charset="0"/>
            </a:endParaRPr>
          </a:p>
        </p:txBody>
      </p:sp>
      <p:pic>
        <p:nvPicPr>
          <p:cNvPr id="17" name="Picture 7" descr="X:\Graphics\Powerpoint templates project\arni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49020270" y="16632837"/>
            <a:ext cx="1380556" cy="2070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X:\Graphics\Powerpoint templates project\arni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50534750" y="16630306"/>
            <a:ext cx="3211358" cy="223398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50534750" y="18587504"/>
            <a:ext cx="3207021" cy="400100"/>
          </a:xfrm>
          <a:prstGeom prst="rect">
            <a:avLst/>
          </a:prstGeom>
          <a:solidFill>
            <a:srgbClr val="C00000"/>
          </a:solidFill>
        </p:spPr>
        <p:txBody>
          <a:bodyPr wrap="square" lIns="457200" tIns="91440" rIns="457200" bIns="91440" rtlCol="0">
            <a:spAutoFit/>
          </a:bodyPr>
          <a:lstStyle/>
          <a:p>
            <a:pPr algn="ctr"/>
            <a:r>
              <a:rPr lang="en-US" sz="1400" b="1" dirty="0">
                <a:solidFill>
                  <a:schemeClr val="bg1"/>
                </a:solidFill>
                <a:latin typeface="Frutiger LT Std 55 Roman" pitchFamily="34" charset="0"/>
              </a:rPr>
              <a:t>DISTORTED</a:t>
            </a:r>
            <a:endParaRPr lang="en-US" sz="700" b="1" dirty="0">
              <a:solidFill>
                <a:schemeClr val="bg1"/>
              </a:solidFill>
              <a:latin typeface="Frutiger LT Std 55 Roman" pitchFamily="34" charset="0"/>
            </a:endParaRPr>
          </a:p>
        </p:txBody>
      </p:sp>
      <p:sp>
        <p:nvSpPr>
          <p:cNvPr id="20" name="TextBox 19"/>
          <p:cNvSpPr txBox="1"/>
          <p:nvPr userDrawn="1"/>
        </p:nvSpPr>
        <p:spPr>
          <a:xfrm>
            <a:off x="49020271" y="18561378"/>
            <a:ext cx="1380096" cy="430887"/>
          </a:xfrm>
          <a:prstGeom prst="rect">
            <a:avLst/>
          </a:prstGeom>
          <a:solidFill>
            <a:srgbClr val="FFC000"/>
          </a:solidFill>
          <a:ln>
            <a:noFill/>
          </a:ln>
        </p:spPr>
        <p:txBody>
          <a:bodyPr wrap="square" lIns="91440" tIns="91440" rIns="91440" bIns="91440" rtlCol="0">
            <a:spAutoFit/>
          </a:bodyPr>
          <a:lstStyle/>
          <a:p>
            <a:pPr algn="ctr"/>
            <a:r>
              <a:rPr lang="en-US" sz="1600" b="1" dirty="0">
                <a:solidFill>
                  <a:schemeClr val="tx1"/>
                </a:solidFill>
                <a:latin typeface="Frutiger LT Std 55 Roman" pitchFamily="34" charset="0"/>
              </a:rPr>
              <a:t>ORIGINAL</a:t>
            </a:r>
          </a:p>
        </p:txBody>
      </p:sp>
      <p:pic>
        <p:nvPicPr>
          <p:cNvPr id="24" name="Picture 2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5260613" y="17307172"/>
            <a:ext cx="2686425" cy="838317"/>
          </a:xfrm>
          <a:prstGeom prst="rect">
            <a:avLst/>
          </a:prstGeom>
        </p:spPr>
      </p:pic>
      <p:sp>
        <p:nvSpPr>
          <p:cNvPr id="25" name="TextBox 24"/>
          <p:cNvSpPr txBox="1"/>
          <p:nvPr userDrawn="1"/>
        </p:nvSpPr>
        <p:spPr>
          <a:xfrm rot="16200000">
            <a:off x="43875079" y="23733354"/>
            <a:ext cx="2432515" cy="338553"/>
          </a:xfrm>
          <a:prstGeom prst="rect">
            <a:avLst/>
          </a:prstGeom>
          <a:noFill/>
        </p:spPr>
        <p:txBody>
          <a:bodyPr wrap="square" lIns="91440" tIns="91440" rIns="91440" bIns="0" rtlCol="0">
            <a:spAutoFit/>
          </a:bodyPr>
          <a:lstStyle/>
          <a:p>
            <a:pPr algn="ctr"/>
            <a:r>
              <a:rPr lang="en-US" sz="1600" dirty="0">
                <a:solidFill>
                  <a:srgbClr val="92D050"/>
                </a:solidFill>
                <a:latin typeface="Frutiger LT Std 45 Light" pitchFamily="34" charset="0"/>
              </a:rPr>
              <a:t>Good</a:t>
            </a:r>
            <a:r>
              <a:rPr lang="en-US" sz="1600" baseline="0" dirty="0">
                <a:solidFill>
                  <a:srgbClr val="92D050"/>
                </a:solidFill>
                <a:latin typeface="Frutiger LT Std 45 Light" pitchFamily="34" charset="0"/>
              </a:rPr>
              <a:t> </a:t>
            </a:r>
            <a:r>
              <a:rPr lang="en-US" sz="1600" baseline="0" dirty="0">
                <a:solidFill>
                  <a:schemeClr val="bg1"/>
                </a:solidFill>
                <a:latin typeface="Frutiger LT Std 45 Light" pitchFamily="34" charset="0"/>
              </a:rPr>
              <a:t>printing quality</a:t>
            </a:r>
            <a:endParaRPr lang="en-US" sz="1600" dirty="0">
              <a:solidFill>
                <a:schemeClr val="bg1"/>
              </a:solidFill>
              <a:latin typeface="Frutiger LT Std 45 Light" pitchFamily="34" charset="0"/>
            </a:endParaRPr>
          </a:p>
        </p:txBody>
      </p:sp>
      <p:sp>
        <p:nvSpPr>
          <p:cNvPr id="26" name="TextBox 25"/>
          <p:cNvSpPr txBox="1"/>
          <p:nvPr userDrawn="1"/>
        </p:nvSpPr>
        <p:spPr>
          <a:xfrm rot="16200000">
            <a:off x="52859538" y="23754090"/>
            <a:ext cx="2432515" cy="338553"/>
          </a:xfrm>
          <a:prstGeom prst="rect">
            <a:avLst/>
          </a:prstGeom>
          <a:noFill/>
        </p:spPr>
        <p:txBody>
          <a:bodyPr wrap="square" lIns="91440" tIns="91440" rIns="91440" bIns="0" rtlCol="0">
            <a:spAutoFit/>
          </a:bodyPr>
          <a:lstStyle/>
          <a:p>
            <a:pPr algn="ctr"/>
            <a:r>
              <a:rPr lang="en-US" sz="1600" dirty="0">
                <a:solidFill>
                  <a:srgbClr val="FF0000"/>
                </a:solidFill>
                <a:latin typeface="Frutiger LT Std 45 Light" pitchFamily="34" charset="0"/>
              </a:rPr>
              <a:t>Bad </a:t>
            </a:r>
            <a:r>
              <a:rPr lang="en-US" sz="1600" dirty="0">
                <a:solidFill>
                  <a:schemeClr val="bg1"/>
                </a:solidFill>
                <a:latin typeface="Frutiger LT Std 45 Light" pitchFamily="34" charset="0"/>
              </a:rPr>
              <a:t>printing quality</a:t>
            </a:r>
          </a:p>
        </p:txBody>
      </p:sp>
      <p:pic>
        <p:nvPicPr>
          <p:cNvPr id="27" name="Picture 8" descr="X:\Graphics\Powerpoint templates project\library_back.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45403012" y="22606497"/>
            <a:ext cx="3968274" cy="264551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X:\Graphics\Powerpoint templates project\library_back_badres.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55913" y="22606497"/>
            <a:ext cx="3950606" cy="26337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3404590" y="1647466"/>
            <a:ext cx="9572212" cy="1505667"/>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93" r:id="rId2"/>
  </p:sldLayoutIdLst>
  <p:txStyles>
    <p:titleStyle>
      <a:lvl1pPr algn="ctr" defTabSz="4388166"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563" indent="-1645563" algn="l" defTabSz="438816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385" indent="-1371302" algn="l" defTabSz="4388166"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5208" indent="-1097042" algn="l" defTabSz="4388166"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79292"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37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7458"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540"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624"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9706" indent="-1097042" algn="l" defTabSz="438816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166" rtl="0" eaLnBrk="1" latinLnBrk="0" hangingPunct="1">
        <a:defRPr sz="8600" kern="1200">
          <a:solidFill>
            <a:schemeClr val="tx1"/>
          </a:solidFill>
          <a:latin typeface="+mn-lt"/>
          <a:ea typeface="+mn-ea"/>
          <a:cs typeface="+mn-cs"/>
        </a:defRPr>
      </a:lvl1pPr>
      <a:lvl2pPr marL="2194085" algn="l" defTabSz="4388166" rtl="0" eaLnBrk="1" latinLnBrk="0" hangingPunct="1">
        <a:defRPr sz="8600" kern="1200">
          <a:solidFill>
            <a:schemeClr val="tx1"/>
          </a:solidFill>
          <a:latin typeface="+mn-lt"/>
          <a:ea typeface="+mn-ea"/>
          <a:cs typeface="+mn-cs"/>
        </a:defRPr>
      </a:lvl2pPr>
      <a:lvl3pPr marL="4388166" algn="l" defTabSz="4388166" rtl="0" eaLnBrk="1" latinLnBrk="0" hangingPunct="1">
        <a:defRPr sz="8600" kern="1200">
          <a:solidFill>
            <a:schemeClr val="tx1"/>
          </a:solidFill>
          <a:latin typeface="+mn-lt"/>
          <a:ea typeface="+mn-ea"/>
          <a:cs typeface="+mn-cs"/>
        </a:defRPr>
      </a:lvl3pPr>
      <a:lvl4pPr marL="6582250" algn="l" defTabSz="4388166" rtl="0" eaLnBrk="1" latinLnBrk="0" hangingPunct="1">
        <a:defRPr sz="8600" kern="1200">
          <a:solidFill>
            <a:schemeClr val="tx1"/>
          </a:solidFill>
          <a:latin typeface="+mn-lt"/>
          <a:ea typeface="+mn-ea"/>
          <a:cs typeface="+mn-cs"/>
        </a:defRPr>
      </a:lvl4pPr>
      <a:lvl5pPr marL="8776332" algn="l" defTabSz="4388166" rtl="0" eaLnBrk="1" latinLnBrk="0" hangingPunct="1">
        <a:defRPr sz="8600" kern="1200">
          <a:solidFill>
            <a:schemeClr val="tx1"/>
          </a:solidFill>
          <a:latin typeface="+mn-lt"/>
          <a:ea typeface="+mn-ea"/>
          <a:cs typeface="+mn-cs"/>
        </a:defRPr>
      </a:lvl5pPr>
      <a:lvl6pPr marL="10970417" algn="l" defTabSz="4388166" rtl="0" eaLnBrk="1" latinLnBrk="0" hangingPunct="1">
        <a:defRPr sz="8600" kern="1200">
          <a:solidFill>
            <a:schemeClr val="tx1"/>
          </a:solidFill>
          <a:latin typeface="+mn-lt"/>
          <a:ea typeface="+mn-ea"/>
          <a:cs typeface="+mn-cs"/>
        </a:defRPr>
      </a:lvl6pPr>
      <a:lvl7pPr marL="13164501" algn="l" defTabSz="4388166" rtl="0" eaLnBrk="1" latinLnBrk="0" hangingPunct="1">
        <a:defRPr sz="8600" kern="1200">
          <a:solidFill>
            <a:schemeClr val="tx1"/>
          </a:solidFill>
          <a:latin typeface="+mn-lt"/>
          <a:ea typeface="+mn-ea"/>
          <a:cs typeface="+mn-cs"/>
        </a:defRPr>
      </a:lvl7pPr>
      <a:lvl8pPr marL="15358582" algn="l" defTabSz="4388166" rtl="0" eaLnBrk="1" latinLnBrk="0" hangingPunct="1">
        <a:defRPr sz="8600" kern="1200">
          <a:solidFill>
            <a:schemeClr val="tx1"/>
          </a:solidFill>
          <a:latin typeface="+mn-lt"/>
          <a:ea typeface="+mn-ea"/>
          <a:cs typeface="+mn-cs"/>
        </a:defRPr>
      </a:lvl8pPr>
      <a:lvl9pPr marL="17552667" algn="l" defTabSz="4388166"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35"/>
          <p:cNvSpPr>
            <a:spLocks noGrp="1"/>
          </p:cNvSpPr>
          <p:nvPr>
            <p:ph type="body" sz="quarter" idx="11"/>
          </p:nvPr>
        </p:nvSpPr>
        <p:spPr/>
        <p:txBody>
          <a:bodyPr/>
          <a:lstStyle/>
          <a:p>
            <a:r>
              <a:rPr lang="en-US" dirty="0"/>
              <a:t>Introduction</a:t>
            </a:r>
          </a:p>
        </p:txBody>
      </p:sp>
      <p:sp>
        <p:nvSpPr>
          <p:cNvPr id="37" name="Text Placeholder 36"/>
          <p:cNvSpPr>
            <a:spLocks noGrp="1"/>
          </p:cNvSpPr>
          <p:nvPr>
            <p:ph type="body" sz="quarter" idx="20"/>
          </p:nvPr>
        </p:nvSpPr>
        <p:spPr>
          <a:xfrm>
            <a:off x="922339" y="20091847"/>
            <a:ext cx="13563598" cy="683226"/>
          </a:xfrm>
        </p:spPr>
        <p:txBody>
          <a:bodyPr/>
          <a:lstStyle/>
          <a:p>
            <a:r>
              <a:rPr lang="en-US" dirty="0"/>
              <a:t>Objectives</a:t>
            </a:r>
          </a:p>
        </p:txBody>
      </p:sp>
      <p:sp>
        <p:nvSpPr>
          <p:cNvPr id="38" name="Text Placeholder 37"/>
          <p:cNvSpPr>
            <a:spLocks noGrp="1"/>
          </p:cNvSpPr>
          <p:nvPr>
            <p:ph type="body" sz="quarter" idx="22"/>
          </p:nvPr>
        </p:nvSpPr>
        <p:spPr>
          <a:xfrm>
            <a:off x="15163013" y="25524739"/>
            <a:ext cx="13560419" cy="683226"/>
          </a:xfrm>
        </p:spPr>
        <p:txBody>
          <a:bodyPr/>
          <a:lstStyle/>
          <a:p>
            <a:r>
              <a:rPr lang="en-US" dirty="0"/>
              <a:t>Results</a:t>
            </a:r>
          </a:p>
        </p:txBody>
      </p:sp>
      <p:sp>
        <p:nvSpPr>
          <p:cNvPr id="39" name="Text Placeholder 38"/>
          <p:cNvSpPr>
            <a:spLocks noGrp="1"/>
          </p:cNvSpPr>
          <p:nvPr>
            <p:ph type="body" sz="quarter" idx="24"/>
          </p:nvPr>
        </p:nvSpPr>
        <p:spPr>
          <a:xfrm>
            <a:off x="15155079" y="9954298"/>
            <a:ext cx="13568353" cy="683226"/>
          </a:xfrm>
        </p:spPr>
        <p:txBody>
          <a:bodyPr/>
          <a:lstStyle/>
          <a:p>
            <a:r>
              <a:rPr lang="en-US" dirty="0"/>
              <a:t>Methods</a:t>
            </a:r>
          </a:p>
        </p:txBody>
      </p:sp>
      <p:sp>
        <p:nvSpPr>
          <p:cNvPr id="40" name="Text Placeholder 39"/>
          <p:cNvSpPr>
            <a:spLocks noGrp="1"/>
          </p:cNvSpPr>
          <p:nvPr>
            <p:ph type="body" sz="quarter" idx="25"/>
          </p:nvPr>
        </p:nvSpPr>
        <p:spPr/>
        <p:txBody>
          <a:bodyPr/>
          <a:lstStyle/>
          <a:p>
            <a:r>
              <a:rPr lang="en-US" dirty="0"/>
              <a:t>Conclusions</a:t>
            </a:r>
          </a:p>
        </p:txBody>
      </p:sp>
      <p:sp>
        <p:nvSpPr>
          <p:cNvPr id="41" name="Text Placeholder 40"/>
          <p:cNvSpPr>
            <a:spLocks noGrp="1"/>
          </p:cNvSpPr>
          <p:nvPr>
            <p:ph type="body" sz="quarter" idx="27"/>
          </p:nvPr>
        </p:nvSpPr>
        <p:spPr>
          <a:xfrm>
            <a:off x="29403781" y="18877821"/>
            <a:ext cx="13534719" cy="683226"/>
          </a:xfrm>
        </p:spPr>
        <p:txBody>
          <a:bodyPr/>
          <a:lstStyle/>
          <a:p>
            <a:r>
              <a:rPr lang="en-US" dirty="0"/>
              <a:t>References</a:t>
            </a:r>
          </a:p>
        </p:txBody>
      </p:sp>
      <p:sp>
        <p:nvSpPr>
          <p:cNvPr id="42" name="Text Placeholder 41"/>
          <p:cNvSpPr>
            <a:spLocks noGrp="1"/>
          </p:cNvSpPr>
          <p:nvPr>
            <p:ph type="body" sz="quarter" idx="29"/>
          </p:nvPr>
        </p:nvSpPr>
        <p:spPr>
          <a:xfrm>
            <a:off x="29403782" y="27497606"/>
            <a:ext cx="13534719" cy="683226"/>
          </a:xfrm>
        </p:spPr>
        <p:txBody>
          <a:bodyPr/>
          <a:lstStyle/>
          <a:p>
            <a:r>
              <a:rPr lang="en-US" dirty="0"/>
              <a:t>Contact</a:t>
            </a:r>
          </a:p>
        </p:txBody>
      </p:sp>
      <p:sp>
        <p:nvSpPr>
          <p:cNvPr id="46" name="Text Placeholder 45"/>
          <p:cNvSpPr>
            <a:spLocks noGrp="1"/>
          </p:cNvSpPr>
          <p:nvPr>
            <p:ph type="body" sz="quarter" idx="164"/>
          </p:nvPr>
        </p:nvSpPr>
        <p:spPr>
          <a:xfrm>
            <a:off x="922338" y="6337532"/>
            <a:ext cx="13555661" cy="4601876"/>
          </a:xfrm>
        </p:spPr>
        <p:txBody>
          <a:bodyPr/>
          <a:lstStyle/>
          <a:p>
            <a:r>
              <a:rPr lang="en-US" sz="3200" dirty="0"/>
              <a:t>Data Services Librarians are an </a:t>
            </a:r>
            <a:r>
              <a:rPr lang="en-US" sz="3200" i="1" dirty="0" err="1"/>
              <a:t>en</a:t>
            </a:r>
            <a:r>
              <a:rPr lang="en-US" sz="3200" i="1" dirty="0"/>
              <a:t> vogue </a:t>
            </a:r>
            <a:r>
              <a:rPr lang="en-US" sz="3200" dirty="0"/>
              <a:t>position</a:t>
            </a:r>
            <a:r>
              <a:rPr lang="en-US" sz="3200" i="1" dirty="0"/>
              <a:t> </a:t>
            </a:r>
            <a:r>
              <a:rPr lang="en-US" sz="3200" dirty="0"/>
              <a:t>for academic libraries today, however not every library has the means or personnel to dedicate a single individual to the role. </a:t>
            </a:r>
          </a:p>
          <a:p>
            <a:endParaRPr lang="en-US" sz="3200" dirty="0"/>
          </a:p>
          <a:p>
            <a:r>
              <a:rPr lang="en-US" sz="3200" dirty="0"/>
              <a:t>In lieu of that, there is the potential for a librarian to take on the role of Data Services, without compromising other needed library roles. Ample community support, tools, and trainings, are readily available; a selection of which are displayed here.</a:t>
            </a:r>
          </a:p>
        </p:txBody>
      </p:sp>
      <p:sp>
        <p:nvSpPr>
          <p:cNvPr id="47" name="Text Placeholder 46"/>
          <p:cNvSpPr>
            <a:spLocks noGrp="1"/>
          </p:cNvSpPr>
          <p:nvPr>
            <p:ph type="body" sz="quarter" idx="165"/>
          </p:nvPr>
        </p:nvSpPr>
        <p:spPr>
          <a:xfrm>
            <a:off x="29414793" y="6338226"/>
            <a:ext cx="13523907" cy="4601876"/>
          </a:xfrm>
        </p:spPr>
        <p:txBody>
          <a:bodyPr/>
          <a:lstStyle/>
          <a:p>
            <a:r>
              <a:rPr lang="en-US" sz="3200" dirty="0"/>
              <a:t>Libraries with limited staffing abilities need not fear the inability to hire a full time data services librarian, so long as someone on the staff is willing to take the responsibility if required. </a:t>
            </a:r>
          </a:p>
          <a:p>
            <a:endParaRPr lang="en-US" sz="3200" dirty="0"/>
          </a:p>
          <a:p>
            <a:r>
              <a:rPr lang="en-US" sz="3200" dirty="0"/>
              <a:t>The distribution of labor, while perhaps an addition to the workload of a staff member, need not be arduous or difficult provided that the individual(s) have a clear plan for how to provide the needed services for a campus.</a:t>
            </a:r>
          </a:p>
        </p:txBody>
      </p:sp>
      <p:sp>
        <p:nvSpPr>
          <p:cNvPr id="48" name="Text Placeholder 47"/>
          <p:cNvSpPr>
            <a:spLocks noGrp="1"/>
          </p:cNvSpPr>
          <p:nvPr>
            <p:ph type="body" sz="quarter" idx="166"/>
          </p:nvPr>
        </p:nvSpPr>
        <p:spPr>
          <a:xfrm>
            <a:off x="15180468" y="11168004"/>
            <a:ext cx="13554073" cy="7741197"/>
          </a:xfrm>
        </p:spPr>
        <p:txBody>
          <a:bodyPr/>
          <a:lstStyle/>
          <a:p>
            <a:r>
              <a:rPr lang="en-US" sz="3200" dirty="0"/>
              <a:t>An R2 university, which until recently was not a DRU, attempted to combine a traditional research and instruction liaison role to a subject specialty and a new data services role. </a:t>
            </a:r>
          </a:p>
          <a:p>
            <a:endParaRPr lang="en-US" sz="3200" dirty="0"/>
          </a:p>
          <a:p>
            <a:r>
              <a:rPr lang="en-US" sz="3200" dirty="0"/>
              <a:t>The university, needing a subject specialist for a prominent set of disciplines, but also needing a librarian to handle the new demand (or expectation) for data services, combined the two roles into one position. </a:t>
            </a:r>
          </a:p>
          <a:p>
            <a:endParaRPr lang="en-US" sz="3200" dirty="0"/>
          </a:p>
          <a:p>
            <a:r>
              <a:rPr lang="en-US" sz="3200" dirty="0"/>
              <a:t>Changes were made to the role of the outgoing librarian to accommodate the new data services role, while an essential body for handling reference and instruction services was not lost to the department.</a:t>
            </a:r>
          </a:p>
          <a:p>
            <a:endParaRPr lang="en-US" dirty="0"/>
          </a:p>
        </p:txBody>
      </p:sp>
      <p:sp>
        <p:nvSpPr>
          <p:cNvPr id="49" name="Text Placeholder 48"/>
          <p:cNvSpPr>
            <a:spLocks noGrp="1"/>
          </p:cNvSpPr>
          <p:nvPr>
            <p:ph type="body" sz="quarter" idx="167"/>
          </p:nvPr>
        </p:nvSpPr>
        <p:spPr>
          <a:xfrm>
            <a:off x="922338" y="20896909"/>
            <a:ext cx="13555661" cy="3900145"/>
          </a:xfrm>
        </p:spPr>
        <p:txBody>
          <a:bodyPr/>
          <a:lstStyle/>
          <a:p>
            <a:r>
              <a:rPr lang="en-US" sz="3200" dirty="0"/>
              <a:t>Our objective is to demonstrate how to incorporate a data services librarian role into another role for a library, often where staff or workload limitations are prohibitive for hiring a specialist. The hybrid of Data Service Librarian and another role need not be as explicit as designed here; other combinations can exist depending on the needs of the institution.</a:t>
            </a:r>
          </a:p>
          <a:p>
            <a:endParaRPr lang="en-US" dirty="0"/>
          </a:p>
        </p:txBody>
      </p:sp>
      <p:sp>
        <p:nvSpPr>
          <p:cNvPr id="50" name="Text Placeholder 49"/>
          <p:cNvSpPr>
            <a:spLocks noGrp="1"/>
          </p:cNvSpPr>
          <p:nvPr>
            <p:ph type="body" sz="quarter" idx="168"/>
          </p:nvPr>
        </p:nvSpPr>
        <p:spPr>
          <a:xfrm>
            <a:off x="15169359" y="26352798"/>
            <a:ext cx="13554073" cy="3900145"/>
          </a:xfrm>
        </p:spPr>
        <p:txBody>
          <a:bodyPr/>
          <a:lstStyle/>
          <a:p>
            <a:r>
              <a:rPr lang="en-US" sz="3200" dirty="0"/>
              <a:t>The initial structuring of duties has been managed without </a:t>
            </a:r>
            <a:r>
              <a:rPr lang="en-US" sz="3200"/>
              <a:t>many problems. </a:t>
            </a:r>
            <a:r>
              <a:rPr lang="en-US" sz="3200" dirty="0"/>
              <a:t>Selecting facets of data services to provide to the campus, rather than trying to contribute the entire corpus of data services, has effectively managed the workload of one staff member who also works normal reference, instruction, and liaison shifts within the library.</a:t>
            </a:r>
          </a:p>
          <a:p>
            <a:endParaRPr lang="en-US" dirty="0"/>
          </a:p>
        </p:txBody>
      </p:sp>
      <p:sp>
        <p:nvSpPr>
          <p:cNvPr id="51" name="Text Placeholder 50"/>
          <p:cNvSpPr>
            <a:spLocks noGrp="1"/>
          </p:cNvSpPr>
          <p:nvPr>
            <p:ph type="body" sz="quarter" idx="169"/>
          </p:nvPr>
        </p:nvSpPr>
        <p:spPr>
          <a:xfrm>
            <a:off x="29429074" y="19688660"/>
            <a:ext cx="13523907" cy="6177692"/>
          </a:xfrm>
        </p:spPr>
        <p:txBody>
          <a:bodyPr/>
          <a:lstStyle/>
          <a:p>
            <a:r>
              <a:rPr lang="en-US" sz="3200" i="1" dirty="0" err="1"/>
              <a:t>Verbaan</a:t>
            </a:r>
            <a:r>
              <a:rPr lang="en-US" sz="3200" i="1" dirty="0"/>
              <a:t>, E., &amp; Cox, A. M. (2014). Occupational sub-cultures, jurisdictional struggle and third space: </a:t>
            </a:r>
            <a:r>
              <a:rPr lang="en-US" sz="3200" i="1" dirty="0" err="1"/>
              <a:t>Theorising</a:t>
            </a:r>
            <a:r>
              <a:rPr lang="en-US" sz="3200" i="1" dirty="0"/>
              <a:t> professional service responses to research data management. The Journal of Academic Librarianship, 40(3–4), 211-219. </a:t>
            </a:r>
            <a:r>
              <a:rPr lang="en-US" sz="3200" i="1" dirty="0" err="1"/>
              <a:t>doi:http</a:t>
            </a:r>
            <a:r>
              <a:rPr lang="en-US" sz="3200" i="1" dirty="0"/>
              <a:t>://dx.doi.org/10.1016/j.acalib.2014.02.008</a:t>
            </a:r>
          </a:p>
          <a:p>
            <a:endParaRPr lang="en-US" sz="3200" dirty="0"/>
          </a:p>
          <a:p>
            <a:endParaRPr lang="en-US" sz="3200" dirty="0"/>
          </a:p>
          <a:p>
            <a:r>
              <a:rPr lang="en-US" sz="3200" i="1" dirty="0"/>
              <a:t>Coates, H. L. (2014). Building data services from the ground up: Strategies and resources. Journal of eScience Librarianship, 3(1), Article 5. </a:t>
            </a:r>
            <a:r>
              <a:rPr lang="en-US" sz="3200" i="1" dirty="0" err="1"/>
              <a:t>doi:http</a:t>
            </a:r>
            <a:r>
              <a:rPr lang="en-US" sz="3200" i="1" dirty="0"/>
              <a:t>://dx.doi.org/10.7191/jeslib.2014.1063</a:t>
            </a:r>
            <a:endParaRPr lang="en-US" sz="3200" i="1" dirty="0"/>
          </a:p>
        </p:txBody>
      </p:sp>
      <p:sp>
        <p:nvSpPr>
          <p:cNvPr id="52" name="Text Placeholder 51"/>
          <p:cNvSpPr>
            <a:spLocks noGrp="1"/>
          </p:cNvSpPr>
          <p:nvPr>
            <p:ph type="body" sz="quarter" idx="170"/>
          </p:nvPr>
        </p:nvSpPr>
        <p:spPr>
          <a:xfrm>
            <a:off x="29414594" y="28180832"/>
            <a:ext cx="13523907" cy="1548732"/>
          </a:xfrm>
        </p:spPr>
        <p:txBody>
          <a:bodyPr/>
          <a:lstStyle/>
          <a:p>
            <a:r>
              <a:rPr lang="en-US" sz="3200" b="1" dirty="0"/>
              <a:t>Zachary W. Painter</a:t>
            </a:r>
            <a:r>
              <a:rPr lang="en-US" sz="3200" dirty="0"/>
              <a:t>, Engineering &amp; Data Services Librarian</a:t>
            </a:r>
          </a:p>
          <a:p>
            <a:r>
              <a:rPr lang="en-US" sz="3200" dirty="0"/>
              <a:t>zpainter@umassd.edu</a:t>
            </a:r>
          </a:p>
        </p:txBody>
      </p:sp>
      <p:sp>
        <p:nvSpPr>
          <p:cNvPr id="43" name="Text Placeholder 42"/>
          <p:cNvSpPr>
            <a:spLocks noGrp="1"/>
          </p:cNvSpPr>
          <p:nvPr>
            <p:ph type="body" sz="quarter" idx="150"/>
          </p:nvPr>
        </p:nvSpPr>
        <p:spPr/>
        <p:txBody>
          <a:bodyPr/>
          <a:lstStyle/>
          <a:p>
            <a:r>
              <a:rPr lang="en-US" dirty="0"/>
              <a:t>Claire T. Carney Library</a:t>
            </a:r>
          </a:p>
        </p:txBody>
      </p:sp>
      <p:sp>
        <p:nvSpPr>
          <p:cNvPr id="44" name="Text Placeholder 43"/>
          <p:cNvSpPr>
            <a:spLocks noGrp="1"/>
          </p:cNvSpPr>
          <p:nvPr>
            <p:ph type="body" sz="quarter" idx="151"/>
          </p:nvPr>
        </p:nvSpPr>
        <p:spPr/>
        <p:txBody>
          <a:bodyPr/>
          <a:lstStyle/>
          <a:p>
            <a:r>
              <a:rPr lang="en-US" dirty="0"/>
              <a:t>Zachary W. Painter</a:t>
            </a:r>
          </a:p>
        </p:txBody>
      </p:sp>
      <p:sp>
        <p:nvSpPr>
          <p:cNvPr id="45" name="Text Placeholder 44"/>
          <p:cNvSpPr>
            <a:spLocks noGrp="1"/>
          </p:cNvSpPr>
          <p:nvPr>
            <p:ph type="body" sz="quarter" idx="153"/>
          </p:nvPr>
        </p:nvSpPr>
        <p:spPr/>
        <p:txBody>
          <a:bodyPr/>
          <a:lstStyle/>
          <a:p>
            <a:r>
              <a:rPr lang="en-US" dirty="0"/>
              <a:t>Hybrid Data Services Librarians: A concept for integrating a data services librarian into an existing role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87995" y="19534641"/>
            <a:ext cx="5880497" cy="586901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07904" y="6220970"/>
            <a:ext cx="11270636" cy="285425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81669" y="13012865"/>
            <a:ext cx="9418716" cy="379103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03120" y="26323647"/>
            <a:ext cx="10881359" cy="3116379"/>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24806" y="12412271"/>
            <a:ext cx="8237986" cy="4992220"/>
          </a:xfrm>
          <a:prstGeom prst="rect">
            <a:avLst/>
          </a:prstGeom>
        </p:spPr>
      </p:pic>
    </p:spTree>
    <p:extLst>
      <p:ext uri="{BB962C8B-B14F-4D97-AF65-F5344CB8AC3E}">
        <p14:creationId xmlns:p14="http://schemas.microsoft.com/office/powerpoint/2010/main" val="3425218134"/>
      </p:ext>
    </p:extLst>
  </p:cSld>
  <p:clrMapOvr>
    <a:masterClrMapping/>
  </p:clrMapOvr>
</p:sld>
</file>

<file path=ppt/theme/theme1.xml><?xml version="1.0" encoding="utf-8"?>
<a:theme xmlns:a="http://schemas.openxmlformats.org/drawingml/2006/main" name="Blue (Title Left): 4 Columns">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UMass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Blue (Title Right): 3 Columns (Mid Wide)">
  <a:themeElements>
    <a:clrScheme name="Test pallette 4">
      <a:dk1>
        <a:srgbClr val="000000"/>
      </a:dk1>
      <a:lt1>
        <a:srgbClr val="FFFFFF"/>
      </a:lt1>
      <a:dk2>
        <a:srgbClr val="4E5B6F"/>
      </a:dk2>
      <a:lt2>
        <a:srgbClr val="D6ECFF"/>
      </a:lt2>
      <a:accent1>
        <a:srgbClr val="C2BC56"/>
      </a:accent1>
      <a:accent2>
        <a:srgbClr val="001B46"/>
      </a:accent2>
      <a:accent3>
        <a:srgbClr val="AEBCEE"/>
      </a:accent3>
      <a:accent4>
        <a:srgbClr val="EB5E4B"/>
      </a:accent4>
      <a:accent5>
        <a:srgbClr val="BDD1C3"/>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Gold (Title Left): 3 Columns (Mid Wide)">
  <a:themeElements>
    <a:clrScheme name="Test pallette 4">
      <a:dk1>
        <a:srgbClr val="000000"/>
      </a:dk1>
      <a:lt1>
        <a:srgbClr val="FFFFFF"/>
      </a:lt1>
      <a:dk2>
        <a:srgbClr val="4E5B6F"/>
      </a:dk2>
      <a:lt2>
        <a:srgbClr val="D6ECFF"/>
      </a:lt2>
      <a:accent1>
        <a:srgbClr val="C2BC56"/>
      </a:accent1>
      <a:accent2>
        <a:srgbClr val="001B46"/>
      </a:accent2>
      <a:accent3>
        <a:srgbClr val="AEBCEE"/>
      </a:accent3>
      <a:accent4>
        <a:srgbClr val="EB5E4B"/>
      </a:accent4>
      <a:accent5>
        <a:srgbClr val="BDD1C3"/>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Gold (Title Right): 3 Columns (Mid Wide)">
  <a:themeElements>
    <a:clrScheme name="Test pallette 4">
      <a:dk1>
        <a:srgbClr val="000000"/>
      </a:dk1>
      <a:lt1>
        <a:srgbClr val="FFFFFF"/>
      </a:lt1>
      <a:dk2>
        <a:srgbClr val="4E5B6F"/>
      </a:dk2>
      <a:lt2>
        <a:srgbClr val="D6ECFF"/>
      </a:lt2>
      <a:accent1>
        <a:srgbClr val="C2BC56"/>
      </a:accent1>
      <a:accent2>
        <a:srgbClr val="001B46"/>
      </a:accent2>
      <a:accent3>
        <a:srgbClr val="AEBCEE"/>
      </a:accent3>
      <a:accent4>
        <a:srgbClr val="EB5E4B"/>
      </a:accent4>
      <a:accent5>
        <a:srgbClr val="BDD1C3"/>
      </a:accent5>
      <a:accent6>
        <a:srgbClr val="5D709F"/>
      </a:accent6>
      <a:hlink>
        <a:srgbClr val="00ADDC"/>
      </a:hlink>
      <a:folHlink>
        <a:srgbClr val="004B8D"/>
      </a:folHlink>
    </a:clrScheme>
    <a:fontScheme name="UMass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Blue (Title Left): 1 Column">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UMass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Blue (Title Right): 1 Column">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Gold (Title Left): 1 Column">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Gold (Title Right): 1 Column">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ue (Title Right): 4 Columns">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old (Title Left): 4 Columns">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Gold (Title Right): 4 Columns">
  <a:themeElements>
    <a:clrScheme name="Test pallette 2">
      <a:dk1>
        <a:srgbClr val="000000"/>
      </a:dk1>
      <a:lt1>
        <a:srgbClr val="FFFFFF"/>
      </a:lt1>
      <a:dk2>
        <a:srgbClr val="4E5B6F"/>
      </a:dk2>
      <a:lt2>
        <a:srgbClr val="D6ECFF"/>
      </a:lt2>
      <a:accent1>
        <a:srgbClr val="FCBF45"/>
      </a:accent1>
      <a:accent2>
        <a:srgbClr val="2197FF"/>
      </a:accent2>
      <a:accent3>
        <a:srgbClr val="687196"/>
      </a:accent3>
      <a:accent4>
        <a:srgbClr val="A27872"/>
      </a:accent4>
      <a:accent5>
        <a:srgbClr val="BCBCEE"/>
      </a:accent5>
      <a:accent6>
        <a:srgbClr val="00B0F0"/>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ue (Title Left): 3 Columns">
  <a:themeElements>
    <a:clrScheme name="Test pallette 3">
      <a:dk1>
        <a:srgbClr val="000000"/>
      </a:dk1>
      <a:lt1>
        <a:srgbClr val="FFFFFF"/>
      </a:lt1>
      <a:dk2>
        <a:srgbClr val="4E5B6F"/>
      </a:dk2>
      <a:lt2>
        <a:srgbClr val="D6ECFF"/>
      </a:lt2>
      <a:accent1>
        <a:srgbClr val="FDBB30"/>
      </a:accent1>
      <a:accent2>
        <a:srgbClr val="001B46"/>
      </a:accent2>
      <a:accent3>
        <a:srgbClr val="525009"/>
      </a:accent3>
      <a:accent4>
        <a:srgbClr val="EB5E4B"/>
      </a:accent4>
      <a:accent5>
        <a:srgbClr val="BCBCEE"/>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lue (Title Right): 3 Columns">
  <a:themeElements>
    <a:clrScheme name="Test pallette 3">
      <a:dk1>
        <a:srgbClr val="000000"/>
      </a:dk1>
      <a:lt1>
        <a:srgbClr val="FFFFFF"/>
      </a:lt1>
      <a:dk2>
        <a:srgbClr val="4E5B6F"/>
      </a:dk2>
      <a:lt2>
        <a:srgbClr val="D6ECFF"/>
      </a:lt2>
      <a:accent1>
        <a:srgbClr val="FDBB30"/>
      </a:accent1>
      <a:accent2>
        <a:srgbClr val="001B46"/>
      </a:accent2>
      <a:accent3>
        <a:srgbClr val="525009"/>
      </a:accent3>
      <a:accent4>
        <a:srgbClr val="EB5E4B"/>
      </a:accent4>
      <a:accent5>
        <a:srgbClr val="BCBCEE"/>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Gold (Title Left): 3 Columns">
  <a:themeElements>
    <a:clrScheme name="Test pallette 3">
      <a:dk1>
        <a:srgbClr val="000000"/>
      </a:dk1>
      <a:lt1>
        <a:srgbClr val="FFFFFF"/>
      </a:lt1>
      <a:dk2>
        <a:srgbClr val="4E5B6F"/>
      </a:dk2>
      <a:lt2>
        <a:srgbClr val="D6ECFF"/>
      </a:lt2>
      <a:accent1>
        <a:srgbClr val="FDBB30"/>
      </a:accent1>
      <a:accent2>
        <a:srgbClr val="001B46"/>
      </a:accent2>
      <a:accent3>
        <a:srgbClr val="525009"/>
      </a:accent3>
      <a:accent4>
        <a:srgbClr val="EB5E4B"/>
      </a:accent4>
      <a:accent5>
        <a:srgbClr val="BCBCEE"/>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Gold (Title Right): 3 Columns">
  <a:themeElements>
    <a:clrScheme name="Test pallette 3">
      <a:dk1>
        <a:srgbClr val="000000"/>
      </a:dk1>
      <a:lt1>
        <a:srgbClr val="FFFFFF"/>
      </a:lt1>
      <a:dk2>
        <a:srgbClr val="4E5B6F"/>
      </a:dk2>
      <a:lt2>
        <a:srgbClr val="D6ECFF"/>
      </a:lt2>
      <a:accent1>
        <a:srgbClr val="FDBB30"/>
      </a:accent1>
      <a:accent2>
        <a:srgbClr val="001B46"/>
      </a:accent2>
      <a:accent3>
        <a:srgbClr val="525009"/>
      </a:accent3>
      <a:accent4>
        <a:srgbClr val="EB5E4B"/>
      </a:accent4>
      <a:accent5>
        <a:srgbClr val="BCBCEE"/>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lue (Title Left): 3 Columns (Mid Wide)">
  <a:themeElements>
    <a:clrScheme name="Test pallette 4">
      <a:dk1>
        <a:srgbClr val="000000"/>
      </a:dk1>
      <a:lt1>
        <a:srgbClr val="FFFFFF"/>
      </a:lt1>
      <a:dk2>
        <a:srgbClr val="4E5B6F"/>
      </a:dk2>
      <a:lt2>
        <a:srgbClr val="D6ECFF"/>
      </a:lt2>
      <a:accent1>
        <a:srgbClr val="C2BC56"/>
      </a:accent1>
      <a:accent2>
        <a:srgbClr val="001B46"/>
      </a:accent2>
      <a:accent3>
        <a:srgbClr val="AEBCEE"/>
      </a:accent3>
      <a:accent4>
        <a:srgbClr val="EB5E4B"/>
      </a:accent4>
      <a:accent5>
        <a:srgbClr val="BDD1C3"/>
      </a:accent5>
      <a:accent6>
        <a:srgbClr val="5D709F"/>
      </a:accent6>
      <a:hlink>
        <a:srgbClr val="00ADDC"/>
      </a:hlink>
      <a:folHlink>
        <a:srgbClr val="004B8D"/>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Powerpoint_template_standard_36x48</Template>
  <TotalTime>731</TotalTime>
  <Words>544</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6</vt:i4>
      </vt:variant>
      <vt:variant>
        <vt:lpstr>Theme</vt:lpstr>
      </vt:variant>
      <vt:variant>
        <vt:i4>16</vt:i4>
      </vt:variant>
      <vt:variant>
        <vt:lpstr>Slide Titles</vt:lpstr>
      </vt:variant>
      <vt:variant>
        <vt:i4>1</vt:i4>
      </vt:variant>
    </vt:vector>
  </HeadingPairs>
  <TitlesOfParts>
    <vt:vector size="23" baseType="lpstr">
      <vt:lpstr>Arial</vt:lpstr>
      <vt:lpstr>Calibri</vt:lpstr>
      <vt:lpstr>Frutiger LT Std 45 Light</vt:lpstr>
      <vt:lpstr>Frutiger LT Std 55 Roman</vt:lpstr>
      <vt:lpstr>Times New Roman</vt:lpstr>
      <vt:lpstr>Trebuchet MS</vt:lpstr>
      <vt:lpstr>Blue (Title Left): 4 Columns</vt:lpstr>
      <vt:lpstr>Blue (Title Right): 4 Columns</vt:lpstr>
      <vt:lpstr>Gold (Title Left): 4 Columns</vt:lpstr>
      <vt:lpstr>Gold (Title Right): 4 Columns</vt:lpstr>
      <vt:lpstr>Blue (Title Left): 3 Columns</vt:lpstr>
      <vt:lpstr>Blue (Title Right): 3 Columns</vt:lpstr>
      <vt:lpstr>Gold (Title Left): 3 Columns</vt:lpstr>
      <vt:lpstr>Gold (Title Right): 3 Columns</vt:lpstr>
      <vt:lpstr>Blue (Title Left): 3 Columns (Mid Wide)</vt:lpstr>
      <vt:lpstr>Blue (Title Right): 3 Columns (Mid Wide)</vt:lpstr>
      <vt:lpstr>Gold (Title Left): 3 Columns (Mid Wide)</vt:lpstr>
      <vt:lpstr>Gold (Title Right): 3 Columns (Mid Wide)</vt:lpstr>
      <vt:lpstr>Blue (Title Left): 1 Column</vt:lpstr>
      <vt:lpstr>Blue (Title Right): 1 Column</vt:lpstr>
      <vt:lpstr>Gold (Title Left): 1 Column</vt:lpstr>
      <vt:lpstr>Gold (Title Right): 1 Column</vt:lpstr>
      <vt:lpstr>PowerPoint Presentation</vt:lpstr>
    </vt:vector>
  </TitlesOfParts>
  <Company>UMass Dartmouth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Poster: UMass Dartmouth</dc:title>
  <dc:creator>UMass Dartmouth PhotoGraphics</dc:creator>
  <cp:lastModifiedBy>Zachary Painter</cp:lastModifiedBy>
  <cp:revision>58</cp:revision>
  <dcterms:created xsi:type="dcterms:W3CDTF">2014-08-18T18:54:41Z</dcterms:created>
  <dcterms:modified xsi:type="dcterms:W3CDTF">2017-03-24T19:43:00Z</dcterms:modified>
</cp:coreProperties>
</file>