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314" r:id="rId2"/>
    <p:sldId id="420" r:id="rId3"/>
    <p:sldId id="427" r:id="rId4"/>
    <p:sldId id="315" r:id="rId5"/>
    <p:sldId id="419" r:id="rId6"/>
    <p:sldId id="402" r:id="rId7"/>
    <p:sldId id="401" r:id="rId8"/>
    <p:sldId id="428" r:id="rId9"/>
    <p:sldId id="396" r:id="rId10"/>
    <p:sldId id="408" r:id="rId11"/>
    <p:sldId id="407" r:id="rId12"/>
    <p:sldId id="411" r:id="rId13"/>
    <p:sldId id="406" r:id="rId14"/>
    <p:sldId id="410" r:id="rId15"/>
    <p:sldId id="415" r:id="rId16"/>
    <p:sldId id="414" r:id="rId17"/>
    <p:sldId id="421" r:id="rId18"/>
    <p:sldId id="431" r:id="rId19"/>
    <p:sldId id="429" r:id="rId20"/>
    <p:sldId id="405" r:id="rId21"/>
    <p:sldId id="403" r:id="rId22"/>
    <p:sldId id="404" r:id="rId23"/>
    <p:sldId id="418" r:id="rId24"/>
    <p:sldId id="323" r:id="rId25"/>
    <p:sldId id="324" r:id="rId26"/>
    <p:sldId id="422" r:id="rId27"/>
    <p:sldId id="430" r:id="rId28"/>
    <p:sldId id="417" r:id="rId29"/>
    <p:sldId id="416" r:id="rId30"/>
    <p:sldId id="409" r:id="rId31"/>
    <p:sldId id="424" r:id="rId32"/>
    <p:sldId id="425" r:id="rId33"/>
    <p:sldId id="265" r:id="rId34"/>
    <p:sldId id="277" r:id="rId35"/>
    <p:sldId id="274" r:id="rId36"/>
    <p:sldId id="391" r:id="rId37"/>
    <p:sldId id="394" r:id="rId3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63">
          <p15:clr>
            <a:srgbClr val="A4A3A4"/>
          </p15:clr>
        </p15:guide>
        <p15:guide id="2" orient="horz" pos="3919">
          <p15:clr>
            <a:srgbClr val="A4A3A4"/>
          </p15:clr>
        </p15:guide>
        <p15:guide id="3" orient="horz">
          <p15:clr>
            <a:srgbClr val="A4A3A4"/>
          </p15:clr>
        </p15:guide>
        <p15:guide id="4" orient="horz" pos="4202">
          <p15:clr>
            <a:srgbClr val="A4A3A4"/>
          </p15:clr>
        </p15:guide>
        <p15:guide id="5" orient="horz" pos="4319">
          <p15:clr>
            <a:srgbClr val="A4A3A4"/>
          </p15:clr>
        </p15:guide>
        <p15:guide id="6" orient="horz" pos="579">
          <p15:clr>
            <a:srgbClr val="A4A3A4"/>
          </p15:clr>
        </p15:guide>
        <p15:guide id="7" orient="horz" pos="2878">
          <p15:clr>
            <a:srgbClr val="A4A3A4"/>
          </p15:clr>
        </p15:guide>
        <p15:guide id="8" orient="horz" pos="1726">
          <p15:clr>
            <a:srgbClr val="A4A3A4"/>
          </p15:clr>
        </p15:guide>
        <p15:guide id="9" pos="2880">
          <p15:clr>
            <a:srgbClr val="A4A3A4"/>
          </p15:clr>
        </p15:guide>
        <p15:guide id="10" pos="5589">
          <p15:clr>
            <a:srgbClr val="A4A3A4"/>
          </p15:clr>
        </p15:guide>
        <p15:guide id="11" pos="178">
          <p15:clr>
            <a:srgbClr val="A4A3A4"/>
          </p15:clr>
        </p15:guide>
        <p15:guide id="12" pos="366">
          <p15:clr>
            <a:srgbClr val="A4A3A4"/>
          </p15:clr>
        </p15:guide>
        <p15:guide id="13" pos="54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3E4A"/>
    <a:srgbClr val="FFD402"/>
    <a:srgbClr val="315161"/>
    <a:srgbClr val="548AA5"/>
    <a:srgbClr val="FFF6CA"/>
    <a:srgbClr val="E2F5A6"/>
    <a:srgbClr val="E9F1F2"/>
    <a:srgbClr val="B6E625"/>
    <a:srgbClr val="C2C4C5"/>
    <a:srgbClr val="A818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797B08-E25A-AAE5-1D04-A8F72C24EFCC}" v="143" dt="2021-11-04T13:59:49.418"/>
    <p1510:client id="{134FB29F-502C-B000-EC64-3EBE69407855}" v="92" dt="2021-03-08T16:57:59.843"/>
    <p1510:client id="{2AEB9271-0876-4D8D-ACA3-0565399B8AFC}" v="1" dt="2021-08-10T17:58:01.236"/>
    <p1510:client id="{2BDFB49F-10C6-B000-C7D5-440018854A6C}" v="2" dt="2021-03-16T17:18:27.271"/>
    <p1510:client id="{2E5A9964-28D8-EB80-C1D9-6CEA679B523A}" v="1822" dt="2021-05-03T14:44:37.687"/>
    <p1510:client id="{3138C79F-D06E-C000-272B-A622D1773547}" v="36" dt="2021-05-12T16:09:59.833"/>
    <p1510:client id="{3850A864-EB3D-3763-54BD-A41D0037A38A}" v="12" dt="2021-11-10T16:57:53.262"/>
    <p1510:client id="{3BD59067-9D03-9238-06ED-CFF229BE796F}" v="96" dt="2021-03-15T20:05:14.310"/>
    <p1510:client id="{4AABF64F-7DDB-0E3D-9B0D-4B7DDE2B8AB7}" v="95" dt="2021-02-04T20:16:12.769"/>
    <p1510:client id="{502A262B-636C-75EE-80EA-7E837898D445}" v="1348" dt="2021-02-26T21:00:31.456"/>
    <p1510:client id="{58A0B39F-9078-B000-C7D5-4196B9F466DD}" v="609" dt="2021-03-12T20:06:38.706"/>
    <p1510:client id="{599CEACB-3046-EDE1-4CCA-D77951C1B283}" v="8" dt="2021-05-13T13:06:03.639"/>
    <p1510:client id="{5D9A1BCA-6F5F-FCB0-FF21-884385B4D143}" v="48" dt="2021-02-15T20:30:00.215"/>
    <p1510:client id="{5F38C79F-F007-C000-1FB0-396D4D63AC51}" v="55" dt="2021-05-12T16:23:48.285"/>
    <p1510:client id="{68A69004-DC0F-AE41-ADC9-93A94F29F3D4}" v="10" dt="2020-10-13T21:53:37.212"/>
    <p1510:client id="{72E34CA1-BB5D-30E0-156B-1694D06A9DEF}" v="64" dt="2021-02-15T20:43:53.945"/>
    <p1510:client id="{7A74C99F-3081-C000-1FB0-3ED262BA9FFE}" v="12" dt="2021-05-19T14:51:42.073"/>
    <p1510:client id="{7E44AAA0-C7CE-3CDD-7195-8C7CF1144EAD}" v="148" dt="2021-03-05T21:03:24.560"/>
    <p1510:client id="{86D8C89F-20AF-C000-1FB0-3C0A42D080C9}" v="93" dt="2021-05-17T17:45:54.849"/>
    <p1510:client id="{87C4554C-4348-3447-15F3-CA641B94B5E2}" v="2204" dt="2021-05-11T14:05:45.347"/>
    <p1510:client id="{941BEC2D-C52D-08C1-B47A-650D4B6752D8}" v="8" dt="2021-02-15T20:36:25.874"/>
    <p1510:client id="{9AA51AF5-9CC0-7759-86AA-62A1FD95A11F}" v="8" dt="2021-02-15T20:42:59.922"/>
    <p1510:client id="{A8DCB49F-40B0-B000-C875-9FBBA0F9EB8C}" v="142" dt="2021-03-16T15:56:12.304"/>
    <p1510:client id="{ADB32D1E-505F-B9E1-8ECA-9E379091942C}" v="188" dt="2021-05-12T16:08:08.768"/>
    <p1510:client id="{B959B29F-401F-B000-FB39-1F2782CE519D}" v="383" dt="2021-03-08T20:17:04.150"/>
    <p1510:client id="{BE0DB09F-1041-B000-C875-97DEF63FCA21}" v="170" dt="2021-03-01T17:15:19.365"/>
    <p1510:client id="{C5680695-C5D6-CBC8-B444-5AABB2FF021F}" v="717" dt="2021-03-01T15:26:10.991"/>
    <p1510:client id="{C721AF9F-8045-B000-C7D5-4EFFBDC15C1C}" v="226" dt="2021-02-26T20:07:36.771"/>
    <p1510:client id="{D1BDC64A-D749-30CF-5B78-2B3C28A9B98C}" v="182" dt="2021-05-13T12:43:48.845"/>
    <p1510:client id="{D90B59A1-ADDB-CA11-EC19-F917D45D8858}" v="2" dt="2021-11-09T13:58:14.443"/>
    <p1510:client id="{D9CA382E-973F-137F-0CB0-C8F023731FC5}" v="8" dt="2021-01-06T17:29:39.816"/>
    <p1510:client id="{DD0ED73E-AE42-ED84-ED53-DF947AB2E3B8}" v="302" dt="2021-03-01T18:47:11.061"/>
    <p1510:client id="{EA33C0B1-424F-D038-AC8E-375837FC1622}" v="2" dt="2021-02-04T20:04:52.504"/>
    <p1510:client id="{EBF17DDC-1122-F019-861D-7B5372755A89}" v="2010" dt="2021-03-01T16:35:25.1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0"/>
  </p:normalViewPr>
  <p:slideViewPr>
    <p:cSldViewPr snapToGrid="0">
      <p:cViewPr varScale="1">
        <p:scale>
          <a:sx n="103" d="100"/>
          <a:sy n="103" d="100"/>
        </p:scale>
        <p:origin x="1880" y="176"/>
      </p:cViewPr>
      <p:guideLst>
        <p:guide orient="horz" pos="4063"/>
        <p:guide orient="horz" pos="3919"/>
        <p:guide orient="horz"/>
        <p:guide orient="horz" pos="4202"/>
        <p:guide orient="horz" pos="4319"/>
        <p:guide orient="horz" pos="579"/>
        <p:guide orient="horz" pos="2878"/>
        <p:guide orient="horz" pos="1726"/>
        <p:guide pos="2880"/>
        <p:guide pos="5589"/>
        <p:guide pos="178"/>
        <p:guide pos="366"/>
        <p:guide pos="54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ssica Lange, Ms." userId="S::jessica.lange@mcgill.ca::42c194f6-4e40-4289-96fc-b1a39871c99b" providerId="AD" clId="Web-{0B797B08-E25A-AAE5-1D04-A8F72C24EFCC}"/>
    <pc:docChg chg="addSld modSld">
      <pc:chgData name="Jessica Lange, Ms." userId="S::jessica.lange@mcgill.ca::42c194f6-4e40-4289-96fc-b1a39871c99b" providerId="AD" clId="Web-{0B797B08-E25A-AAE5-1D04-A8F72C24EFCC}" dt="2021-11-04T13:59:49.277" v="107" actId="14100"/>
      <pc:docMkLst>
        <pc:docMk/>
      </pc:docMkLst>
      <pc:sldChg chg="delSp modSp delAnim">
        <pc:chgData name="Jessica Lange, Ms." userId="S::jessica.lange@mcgill.ca::42c194f6-4e40-4289-96fc-b1a39871c99b" providerId="AD" clId="Web-{0B797B08-E25A-AAE5-1D04-A8F72C24EFCC}" dt="2021-11-04T13:49:31.643" v="1"/>
        <pc:sldMkLst>
          <pc:docMk/>
          <pc:sldMk cId="1819741720" sldId="277"/>
        </pc:sldMkLst>
        <pc:spChg chg="del mod">
          <ac:chgData name="Jessica Lange, Ms." userId="S::jessica.lange@mcgill.ca::42c194f6-4e40-4289-96fc-b1a39871c99b" providerId="AD" clId="Web-{0B797B08-E25A-AAE5-1D04-A8F72C24EFCC}" dt="2021-11-04T13:49:31.643" v="1"/>
          <ac:spMkLst>
            <pc:docMk/>
            <pc:sldMk cId="1819741720" sldId="277"/>
            <ac:spMk id="4" creationId="{7E6EB270-6F7B-4EE4-8365-690A197A9CF9}"/>
          </ac:spMkLst>
        </pc:spChg>
      </pc:sldChg>
      <pc:sldChg chg="modSp">
        <pc:chgData name="Jessica Lange, Ms." userId="S::jessica.lange@mcgill.ca::42c194f6-4e40-4289-96fc-b1a39871c99b" providerId="AD" clId="Web-{0B797B08-E25A-AAE5-1D04-A8F72C24EFCC}" dt="2021-11-04T13:59:49.277" v="107" actId="14100"/>
        <pc:sldMkLst>
          <pc:docMk/>
          <pc:sldMk cId="594077913" sldId="314"/>
        </pc:sldMkLst>
        <pc:spChg chg="mod">
          <ac:chgData name="Jessica Lange, Ms." userId="S::jessica.lange@mcgill.ca::42c194f6-4e40-4289-96fc-b1a39871c99b" providerId="AD" clId="Web-{0B797B08-E25A-AAE5-1D04-A8F72C24EFCC}" dt="2021-11-04T13:59:49.277" v="107" actId="14100"/>
          <ac:spMkLst>
            <pc:docMk/>
            <pc:sldMk cId="594077913" sldId="314"/>
            <ac:spMk id="8" creationId="{00000000-0000-0000-0000-000000000000}"/>
          </ac:spMkLst>
        </pc:spChg>
      </pc:sldChg>
      <pc:sldChg chg="addSp delSp modSp add replId">
        <pc:chgData name="Jessica Lange, Ms." userId="S::jessica.lange@mcgill.ca::42c194f6-4e40-4289-96fc-b1a39871c99b" providerId="AD" clId="Web-{0B797B08-E25A-AAE5-1D04-A8F72C24EFCC}" dt="2021-11-04T13:58:35.573" v="72" actId="14100"/>
        <pc:sldMkLst>
          <pc:docMk/>
          <pc:sldMk cId="6159474" sldId="431"/>
        </pc:sldMkLst>
        <pc:spChg chg="mod">
          <ac:chgData name="Jessica Lange, Ms." userId="S::jessica.lange@mcgill.ca::42c194f6-4e40-4289-96fc-b1a39871c99b" providerId="AD" clId="Web-{0B797B08-E25A-AAE5-1D04-A8F72C24EFCC}" dt="2021-11-04T13:53:05.099" v="68" actId="20577"/>
          <ac:spMkLst>
            <pc:docMk/>
            <pc:sldMk cId="6159474" sldId="431"/>
            <ac:spMk id="2" creationId="{D9381C58-2D52-412B-AE0B-0DE6237530EF}"/>
          </ac:spMkLst>
        </pc:spChg>
        <pc:spChg chg="mod">
          <ac:chgData name="Jessica Lange, Ms." userId="S::jessica.lange@mcgill.ca::42c194f6-4e40-4289-96fc-b1a39871c99b" providerId="AD" clId="Web-{0B797B08-E25A-AAE5-1D04-A8F72C24EFCC}" dt="2021-11-04T13:52:10.380" v="63" actId="20577"/>
          <ac:spMkLst>
            <pc:docMk/>
            <pc:sldMk cId="6159474" sldId="431"/>
            <ac:spMk id="3" creationId="{5E70844F-6539-4170-B6D2-B36E8C9249F2}"/>
          </ac:spMkLst>
        </pc:spChg>
        <pc:picChg chg="del">
          <ac:chgData name="Jessica Lange, Ms." userId="S::jessica.lange@mcgill.ca::42c194f6-4e40-4289-96fc-b1a39871c99b" providerId="AD" clId="Web-{0B797B08-E25A-AAE5-1D04-A8F72C24EFCC}" dt="2021-11-04T13:50:16.722" v="45"/>
          <ac:picMkLst>
            <pc:docMk/>
            <pc:sldMk cId="6159474" sldId="431"/>
            <ac:picMk id="4" creationId="{7C3F373E-8489-4552-8F11-62B279FACF5E}"/>
          </ac:picMkLst>
        </pc:picChg>
        <pc:picChg chg="add del mod">
          <ac:chgData name="Jessica Lange, Ms." userId="S::jessica.lange@mcgill.ca::42c194f6-4e40-4289-96fc-b1a39871c99b" providerId="AD" clId="Web-{0B797B08-E25A-AAE5-1D04-A8F72C24EFCC}" dt="2021-11-04T13:58:20.479" v="69"/>
          <ac:picMkLst>
            <pc:docMk/>
            <pc:sldMk cId="6159474" sldId="431"/>
            <ac:picMk id="5" creationId="{23D3F410-EFF5-4D8F-8F4C-3B4F3771A8AB}"/>
          </ac:picMkLst>
        </pc:picChg>
        <pc:picChg chg="add mod">
          <ac:chgData name="Jessica Lange, Ms." userId="S::jessica.lange@mcgill.ca::42c194f6-4e40-4289-96fc-b1a39871c99b" providerId="AD" clId="Web-{0B797B08-E25A-AAE5-1D04-A8F72C24EFCC}" dt="2021-11-04T13:58:35.573" v="72" actId="14100"/>
          <ac:picMkLst>
            <pc:docMk/>
            <pc:sldMk cId="6159474" sldId="431"/>
            <ac:picMk id="6" creationId="{14621B79-870F-4371-B6FA-9CB54C707505}"/>
          </ac:picMkLst>
        </pc:picChg>
      </pc:sldChg>
    </pc:docChg>
  </pc:docChgLst>
  <pc:docChgLst>
    <pc:chgData name="Jessica Lange, Ms." userId="S::jessica.lange@mcgill.ca::42c194f6-4e40-4289-96fc-b1a39871c99b" providerId="AD" clId="Web-{C5680695-C5D6-CBC8-B444-5AABB2FF021F}"/>
    <pc:docChg chg="addSld delSld modSld sldOrd">
      <pc:chgData name="Jessica Lange, Ms." userId="S::jessica.lange@mcgill.ca::42c194f6-4e40-4289-96fc-b1a39871c99b" providerId="AD" clId="Web-{C5680695-C5D6-CBC8-B444-5AABB2FF021F}" dt="2021-03-01T15:26:10.991" v="587" actId="20577"/>
      <pc:docMkLst>
        <pc:docMk/>
      </pc:docMkLst>
      <pc:sldChg chg="del">
        <pc:chgData name="Jessica Lange, Ms." userId="S::jessica.lange@mcgill.ca::42c194f6-4e40-4289-96fc-b1a39871c99b" providerId="AD" clId="Web-{C5680695-C5D6-CBC8-B444-5AABB2FF021F}" dt="2021-03-01T14:07:08.464" v="65"/>
        <pc:sldMkLst>
          <pc:docMk/>
          <pc:sldMk cId="17175759" sldId="279"/>
        </pc:sldMkLst>
      </pc:sldChg>
      <pc:sldChg chg="modSp">
        <pc:chgData name="Jessica Lange, Ms." userId="S::jessica.lange@mcgill.ca::42c194f6-4e40-4289-96fc-b1a39871c99b" providerId="AD" clId="Web-{C5680695-C5D6-CBC8-B444-5AABB2FF021F}" dt="2021-03-01T14:03:16.884" v="37" actId="20577"/>
        <pc:sldMkLst>
          <pc:docMk/>
          <pc:sldMk cId="2363167124" sldId="315"/>
        </pc:sldMkLst>
        <pc:spChg chg="mod">
          <ac:chgData name="Jessica Lange, Ms." userId="S::jessica.lange@mcgill.ca::42c194f6-4e40-4289-96fc-b1a39871c99b" providerId="AD" clId="Web-{C5680695-C5D6-CBC8-B444-5AABB2FF021F}" dt="2021-03-01T14:03:16.884" v="37" actId="20577"/>
          <ac:spMkLst>
            <pc:docMk/>
            <pc:sldMk cId="2363167124" sldId="315"/>
            <ac:spMk id="2" creationId="{00000000-0000-0000-0000-000000000000}"/>
          </ac:spMkLst>
        </pc:spChg>
      </pc:sldChg>
      <pc:sldChg chg="del">
        <pc:chgData name="Jessica Lange, Ms." userId="S::jessica.lange@mcgill.ca::42c194f6-4e40-4289-96fc-b1a39871c99b" providerId="AD" clId="Web-{C5680695-C5D6-CBC8-B444-5AABB2FF021F}" dt="2021-03-01T14:08:21.293" v="72"/>
        <pc:sldMkLst>
          <pc:docMk/>
          <pc:sldMk cId="1718249505" sldId="330"/>
        </pc:sldMkLst>
      </pc:sldChg>
      <pc:sldChg chg="del">
        <pc:chgData name="Jessica Lange, Ms." userId="S::jessica.lange@mcgill.ca::42c194f6-4e40-4289-96fc-b1a39871c99b" providerId="AD" clId="Web-{C5680695-C5D6-CBC8-B444-5AABB2FF021F}" dt="2021-03-01T14:08:21.793" v="73"/>
        <pc:sldMkLst>
          <pc:docMk/>
          <pc:sldMk cId="192492641" sldId="345"/>
        </pc:sldMkLst>
      </pc:sldChg>
      <pc:sldChg chg="modSp">
        <pc:chgData name="Jessica Lange, Ms." userId="S::jessica.lange@mcgill.ca::42c194f6-4e40-4289-96fc-b1a39871c99b" providerId="AD" clId="Web-{C5680695-C5D6-CBC8-B444-5AABB2FF021F}" dt="2021-03-01T14:07:36.527" v="71" actId="1076"/>
        <pc:sldMkLst>
          <pc:docMk/>
          <pc:sldMk cId="2766253724" sldId="394"/>
        </pc:sldMkLst>
        <pc:spChg chg="mod">
          <ac:chgData name="Jessica Lange, Ms." userId="S::jessica.lange@mcgill.ca::42c194f6-4e40-4289-96fc-b1a39871c99b" providerId="AD" clId="Web-{C5680695-C5D6-CBC8-B444-5AABB2FF021F}" dt="2021-03-01T14:07:21.105" v="67" actId="20577"/>
          <ac:spMkLst>
            <pc:docMk/>
            <pc:sldMk cId="2766253724" sldId="394"/>
            <ac:spMk id="2" creationId="{00000000-0000-0000-0000-000000000000}"/>
          </ac:spMkLst>
        </pc:spChg>
        <pc:picChg chg="mod">
          <ac:chgData name="Jessica Lange, Ms." userId="S::jessica.lange@mcgill.ca::42c194f6-4e40-4289-96fc-b1a39871c99b" providerId="AD" clId="Web-{C5680695-C5D6-CBC8-B444-5AABB2FF021F}" dt="2021-03-01T14:07:36.527" v="71" actId="1076"/>
          <ac:picMkLst>
            <pc:docMk/>
            <pc:sldMk cId="2766253724" sldId="394"/>
            <ac:picMk id="5" creationId="{64A908F4-5CFA-4EE7-B80E-75BBD5AF2909}"/>
          </ac:picMkLst>
        </pc:picChg>
      </pc:sldChg>
      <pc:sldChg chg="modSp mod ord modShow">
        <pc:chgData name="Jessica Lange, Ms." userId="S::jessica.lange@mcgill.ca::42c194f6-4e40-4289-96fc-b1a39871c99b" providerId="AD" clId="Web-{C5680695-C5D6-CBC8-B444-5AABB2FF021F}" dt="2021-03-01T14:08:31.309" v="74"/>
        <pc:sldMkLst>
          <pc:docMk/>
          <pc:sldMk cId="1872469470" sldId="396"/>
        </pc:sldMkLst>
        <pc:spChg chg="mod">
          <ac:chgData name="Jessica Lange, Ms." userId="S::jessica.lange@mcgill.ca::42c194f6-4e40-4289-96fc-b1a39871c99b" providerId="AD" clId="Web-{C5680695-C5D6-CBC8-B444-5AABB2FF021F}" dt="2021-03-01T14:06:22.979" v="64" actId="20577"/>
          <ac:spMkLst>
            <pc:docMk/>
            <pc:sldMk cId="1872469470" sldId="396"/>
            <ac:spMk id="2" creationId="{79DAF376-BCC6-49DC-BD07-AD2F1F58323A}"/>
          </ac:spMkLst>
        </pc:spChg>
      </pc:sldChg>
      <pc:sldChg chg="modSp add replId">
        <pc:chgData name="Jessica Lange, Ms." userId="S::jessica.lange@mcgill.ca::42c194f6-4e40-4289-96fc-b1a39871c99b" providerId="AD" clId="Web-{C5680695-C5D6-CBC8-B444-5AABB2FF021F}" dt="2021-03-01T14:06:02.010" v="60" actId="1076"/>
        <pc:sldMkLst>
          <pc:docMk/>
          <pc:sldMk cId="3459851309" sldId="401"/>
        </pc:sldMkLst>
        <pc:spChg chg="mod">
          <ac:chgData name="Jessica Lange, Ms." userId="S::jessica.lange@mcgill.ca::42c194f6-4e40-4289-96fc-b1a39871c99b" providerId="AD" clId="Web-{C5680695-C5D6-CBC8-B444-5AABB2FF021F}" dt="2021-03-01T14:06:00.104" v="59" actId="20577"/>
          <ac:spMkLst>
            <pc:docMk/>
            <pc:sldMk cId="3459851309" sldId="401"/>
            <ac:spMk id="2" creationId="{0761E717-D7EC-4CEA-BC89-3C54D213AC26}"/>
          </ac:spMkLst>
        </pc:spChg>
        <pc:spChg chg="mod">
          <ac:chgData name="Jessica Lange, Ms." userId="S::jessica.lange@mcgill.ca::42c194f6-4e40-4289-96fc-b1a39871c99b" providerId="AD" clId="Web-{C5680695-C5D6-CBC8-B444-5AABB2FF021F}" dt="2021-03-01T14:04:18.103" v="41" actId="20577"/>
          <ac:spMkLst>
            <pc:docMk/>
            <pc:sldMk cId="3459851309" sldId="401"/>
            <ac:spMk id="3" creationId="{6E8E0067-2ECF-4E72-853D-93B3FD01CCB8}"/>
          </ac:spMkLst>
        </pc:spChg>
        <pc:spChg chg="mod">
          <ac:chgData name="Jessica Lange, Ms." userId="S::jessica.lange@mcgill.ca::42c194f6-4e40-4289-96fc-b1a39871c99b" providerId="AD" clId="Web-{C5680695-C5D6-CBC8-B444-5AABB2FF021F}" dt="2021-03-01T14:06:02.010" v="60" actId="1076"/>
          <ac:spMkLst>
            <pc:docMk/>
            <pc:sldMk cId="3459851309" sldId="401"/>
            <ac:spMk id="5" creationId="{00000000-0000-0000-0000-000000000000}"/>
          </ac:spMkLst>
        </pc:spChg>
      </pc:sldChg>
      <pc:sldChg chg="modSp add replId">
        <pc:chgData name="Jessica Lange, Ms." userId="S::jessica.lange@mcgill.ca::42c194f6-4e40-4289-96fc-b1a39871c99b" providerId="AD" clId="Web-{C5680695-C5D6-CBC8-B444-5AABB2FF021F}" dt="2021-03-01T14:05:50.713" v="55" actId="20577"/>
        <pc:sldMkLst>
          <pc:docMk/>
          <pc:sldMk cId="1803535369" sldId="402"/>
        </pc:sldMkLst>
        <pc:spChg chg="mod">
          <ac:chgData name="Jessica Lange, Ms." userId="S::jessica.lange@mcgill.ca::42c194f6-4e40-4289-96fc-b1a39871c99b" providerId="AD" clId="Web-{C5680695-C5D6-CBC8-B444-5AABB2FF021F}" dt="2021-03-01T14:05:21.041" v="52" actId="20577"/>
          <ac:spMkLst>
            <pc:docMk/>
            <pc:sldMk cId="1803535369" sldId="402"/>
            <ac:spMk id="2" creationId="{0761E717-D7EC-4CEA-BC89-3C54D213AC26}"/>
          </ac:spMkLst>
        </pc:spChg>
        <pc:spChg chg="mod">
          <ac:chgData name="Jessica Lange, Ms." userId="S::jessica.lange@mcgill.ca::42c194f6-4e40-4289-96fc-b1a39871c99b" providerId="AD" clId="Web-{C5680695-C5D6-CBC8-B444-5AABB2FF021F}" dt="2021-03-01T14:05:50.713" v="55" actId="20577"/>
          <ac:spMkLst>
            <pc:docMk/>
            <pc:sldMk cId="1803535369" sldId="402"/>
            <ac:spMk id="3" creationId="{6E8E0067-2ECF-4E72-853D-93B3FD01CCB8}"/>
          </ac:spMkLst>
        </pc:spChg>
      </pc:sldChg>
      <pc:sldChg chg="add">
        <pc:chgData name="Jessica Lange, Ms." userId="S::jessica.lange@mcgill.ca::42c194f6-4e40-4289-96fc-b1a39871c99b" providerId="AD" clId="Web-{C5680695-C5D6-CBC8-B444-5AABB2FF021F}" dt="2021-03-01T14:08:35.075" v="75"/>
        <pc:sldMkLst>
          <pc:docMk/>
          <pc:sldMk cId="4264044255" sldId="403"/>
        </pc:sldMkLst>
      </pc:sldChg>
      <pc:sldChg chg="add">
        <pc:chgData name="Jessica Lange, Ms." userId="S::jessica.lange@mcgill.ca::42c194f6-4e40-4289-96fc-b1a39871c99b" providerId="AD" clId="Web-{C5680695-C5D6-CBC8-B444-5AABB2FF021F}" dt="2021-03-01T14:08:35.200" v="76"/>
        <pc:sldMkLst>
          <pc:docMk/>
          <pc:sldMk cId="413877606" sldId="404"/>
        </pc:sldMkLst>
      </pc:sldChg>
      <pc:sldChg chg="addSp delSp modSp add delAnim">
        <pc:chgData name="Jessica Lange, Ms." userId="S::jessica.lange@mcgill.ca::42c194f6-4e40-4289-96fc-b1a39871c99b" providerId="AD" clId="Web-{C5680695-C5D6-CBC8-B444-5AABB2FF021F}" dt="2021-03-01T15:22:59.944" v="543" actId="1076"/>
        <pc:sldMkLst>
          <pc:docMk/>
          <pc:sldMk cId="4042550474" sldId="405"/>
        </pc:sldMkLst>
        <pc:picChg chg="add mod">
          <ac:chgData name="Jessica Lange, Ms." userId="S::jessica.lange@mcgill.ca::42c194f6-4e40-4289-96fc-b1a39871c99b" providerId="AD" clId="Web-{C5680695-C5D6-CBC8-B444-5AABB2FF021F}" dt="2021-03-01T15:17:35.990" v="540" actId="1076"/>
          <ac:picMkLst>
            <pc:docMk/>
            <pc:sldMk cId="4042550474" sldId="405"/>
            <ac:picMk id="2" creationId="{490B9F84-F140-484E-B1AC-64FDF8B638FF}"/>
          </ac:picMkLst>
        </pc:picChg>
        <pc:picChg chg="add mod">
          <ac:chgData name="Jessica Lange, Ms." userId="S::jessica.lange@mcgill.ca::42c194f6-4e40-4289-96fc-b1a39871c99b" providerId="AD" clId="Web-{C5680695-C5D6-CBC8-B444-5AABB2FF021F}" dt="2021-03-01T15:22:59.944" v="543" actId="1076"/>
          <ac:picMkLst>
            <pc:docMk/>
            <pc:sldMk cId="4042550474" sldId="405"/>
            <ac:picMk id="8" creationId="{EE5CF390-FB45-4494-B1E9-62C09B57DE09}"/>
          </ac:picMkLst>
        </pc:picChg>
        <pc:picChg chg="del">
          <ac:chgData name="Jessica Lange, Ms." userId="S::jessica.lange@mcgill.ca::42c194f6-4e40-4289-96fc-b1a39871c99b" providerId="AD" clId="Web-{C5680695-C5D6-CBC8-B444-5AABB2FF021F}" dt="2021-03-01T15:17:30.927" v="538"/>
          <ac:picMkLst>
            <pc:docMk/>
            <pc:sldMk cId="4042550474" sldId="405"/>
            <ac:picMk id="9" creationId="{00000000-0000-0000-0000-000000000000}"/>
          </ac:picMkLst>
        </pc:picChg>
        <pc:picChg chg="del">
          <ac:chgData name="Jessica Lange, Ms." userId="S::jessica.lange@mcgill.ca::42c194f6-4e40-4289-96fc-b1a39871c99b" providerId="AD" clId="Web-{C5680695-C5D6-CBC8-B444-5AABB2FF021F}" dt="2021-03-01T15:17:37.521" v="541"/>
          <ac:picMkLst>
            <pc:docMk/>
            <pc:sldMk cId="4042550474" sldId="405"/>
            <ac:picMk id="11" creationId="{00000000-0000-0000-0000-000000000000}"/>
          </ac:picMkLst>
        </pc:picChg>
      </pc:sldChg>
      <pc:sldChg chg="addSp delSp modSp add mod addAnim delAnim modShow">
        <pc:chgData name="Jessica Lange, Ms." userId="S::jessica.lange@mcgill.ca::42c194f6-4e40-4289-96fc-b1a39871c99b" providerId="AD" clId="Web-{C5680695-C5D6-CBC8-B444-5AABB2FF021F}" dt="2021-03-01T15:14:53.192" v="527"/>
        <pc:sldMkLst>
          <pc:docMk/>
          <pc:sldMk cId="2572753545" sldId="406"/>
        </pc:sldMkLst>
        <pc:graphicFrameChg chg="mod modGraphic">
          <ac:chgData name="Jessica Lange, Ms." userId="S::jessica.lange@mcgill.ca::42c194f6-4e40-4289-96fc-b1a39871c99b" providerId="AD" clId="Web-{C5680695-C5D6-CBC8-B444-5AABB2FF021F}" dt="2021-03-01T15:14:53.192" v="527"/>
          <ac:graphicFrameMkLst>
            <pc:docMk/>
            <pc:sldMk cId="2572753545" sldId="406"/>
            <ac:graphicFrameMk id="12" creationId="{00000000-0000-0000-0000-000000000000}"/>
          </ac:graphicFrameMkLst>
        </pc:graphicFrameChg>
        <pc:picChg chg="add mod">
          <ac:chgData name="Jessica Lange, Ms." userId="S::jessica.lange@mcgill.ca::42c194f6-4e40-4289-96fc-b1a39871c99b" providerId="AD" clId="Web-{C5680695-C5D6-CBC8-B444-5AABB2FF021F}" dt="2021-03-01T15:07:47.847" v="511" actId="1076"/>
          <ac:picMkLst>
            <pc:docMk/>
            <pc:sldMk cId="2572753545" sldId="406"/>
            <ac:picMk id="9" creationId="{7A78CB7A-2A8D-4860-A726-89F665FB0B4A}"/>
          </ac:picMkLst>
        </pc:picChg>
        <pc:picChg chg="del">
          <ac:chgData name="Jessica Lange, Ms." userId="S::jessica.lange@mcgill.ca::42c194f6-4e40-4289-96fc-b1a39871c99b" providerId="AD" clId="Web-{C5680695-C5D6-CBC8-B444-5AABB2FF021F}" dt="2021-03-01T15:10:59.301" v="518"/>
          <ac:picMkLst>
            <pc:docMk/>
            <pc:sldMk cId="2572753545" sldId="406"/>
            <ac:picMk id="10" creationId="{00000000-0000-0000-0000-000000000000}"/>
          </ac:picMkLst>
        </pc:picChg>
        <pc:picChg chg="add mod">
          <ac:chgData name="Jessica Lange, Ms." userId="S::jessica.lange@mcgill.ca::42c194f6-4e40-4289-96fc-b1a39871c99b" providerId="AD" clId="Web-{C5680695-C5D6-CBC8-B444-5AABB2FF021F}" dt="2021-03-01T15:14:22.145" v="520" actId="1076"/>
          <ac:picMkLst>
            <pc:docMk/>
            <pc:sldMk cId="2572753545" sldId="406"/>
            <ac:picMk id="11" creationId="{461AD3BD-4EA1-40E4-8C45-6027D7C57EDD}"/>
          </ac:picMkLst>
        </pc:picChg>
      </pc:sldChg>
      <pc:sldChg chg="add">
        <pc:chgData name="Jessica Lange, Ms." userId="S::jessica.lange@mcgill.ca::42c194f6-4e40-4289-96fc-b1a39871c99b" providerId="AD" clId="Web-{C5680695-C5D6-CBC8-B444-5AABB2FF021F}" dt="2021-03-01T14:08:35.403" v="79"/>
        <pc:sldMkLst>
          <pc:docMk/>
          <pc:sldMk cId="3104652078" sldId="407"/>
        </pc:sldMkLst>
      </pc:sldChg>
      <pc:sldChg chg="addSp modSp add addAnim modAnim">
        <pc:chgData name="Jessica Lange, Ms." userId="S::jessica.lange@mcgill.ca::42c194f6-4e40-4289-96fc-b1a39871c99b" providerId="AD" clId="Web-{C5680695-C5D6-CBC8-B444-5AABB2FF021F}" dt="2021-03-01T15:10:38.410" v="517"/>
        <pc:sldMkLst>
          <pc:docMk/>
          <pc:sldMk cId="3442992092" sldId="408"/>
        </pc:sldMkLst>
        <pc:picChg chg="mod">
          <ac:chgData name="Jessica Lange, Ms." userId="S::jessica.lange@mcgill.ca::42c194f6-4e40-4289-96fc-b1a39871c99b" providerId="AD" clId="Web-{C5680695-C5D6-CBC8-B444-5AABB2FF021F}" dt="2021-03-01T15:10:31.394" v="514" actId="1076"/>
          <ac:picMkLst>
            <pc:docMk/>
            <pc:sldMk cId="3442992092" sldId="408"/>
            <ac:picMk id="10" creationId="{00000000-0000-0000-0000-000000000000}"/>
          </ac:picMkLst>
        </pc:picChg>
        <pc:picChg chg="add mod">
          <ac:chgData name="Jessica Lange, Ms." userId="S::jessica.lange@mcgill.ca::42c194f6-4e40-4289-96fc-b1a39871c99b" providerId="AD" clId="Web-{C5680695-C5D6-CBC8-B444-5AABB2FF021F}" dt="2021-03-01T15:10:33.598" v="515" actId="1076"/>
          <ac:picMkLst>
            <pc:docMk/>
            <pc:sldMk cId="3442992092" sldId="408"/>
            <ac:picMk id="11" creationId="{96A9558B-DE9F-4EFC-AD17-231509CA8BA9}"/>
          </ac:picMkLst>
        </pc:picChg>
      </pc:sldChg>
      <pc:sldChg chg="add">
        <pc:chgData name="Jessica Lange, Ms." userId="S::jessica.lange@mcgill.ca::42c194f6-4e40-4289-96fc-b1a39871c99b" providerId="AD" clId="Web-{C5680695-C5D6-CBC8-B444-5AABB2FF021F}" dt="2021-03-01T14:09:07.669" v="81"/>
        <pc:sldMkLst>
          <pc:docMk/>
          <pc:sldMk cId="582600677" sldId="409"/>
        </pc:sldMkLst>
      </pc:sldChg>
      <pc:sldChg chg="addSp delSp modSp new addAnim">
        <pc:chgData name="Jessica Lange, Ms." userId="S::jessica.lange@mcgill.ca::42c194f6-4e40-4289-96fc-b1a39871c99b" providerId="AD" clId="Web-{C5680695-C5D6-CBC8-B444-5AABB2FF021F}" dt="2021-03-01T15:15:38.349" v="537" actId="1076"/>
        <pc:sldMkLst>
          <pc:docMk/>
          <pc:sldMk cId="3292157402" sldId="410"/>
        </pc:sldMkLst>
        <pc:spChg chg="del">
          <ac:chgData name="Jessica Lange, Ms." userId="S::jessica.lange@mcgill.ca::42c194f6-4e40-4289-96fc-b1a39871c99b" providerId="AD" clId="Web-{C5680695-C5D6-CBC8-B444-5AABB2FF021F}" dt="2021-03-01T14:09:41.633" v="97"/>
          <ac:spMkLst>
            <pc:docMk/>
            <pc:sldMk cId="3292157402" sldId="410"/>
            <ac:spMk id="2" creationId="{1D37C1D8-7FF2-48B0-8AD6-8A23F6DE9F80}"/>
          </ac:spMkLst>
        </pc:spChg>
        <pc:spChg chg="mod">
          <ac:chgData name="Jessica Lange, Ms." userId="S::jessica.lange@mcgill.ca::42c194f6-4e40-4289-96fc-b1a39871c99b" providerId="AD" clId="Web-{C5680695-C5D6-CBC8-B444-5AABB2FF021F}" dt="2021-03-01T14:15:42.796" v="239" actId="1076"/>
          <ac:spMkLst>
            <pc:docMk/>
            <pc:sldMk cId="3292157402" sldId="410"/>
            <ac:spMk id="3" creationId="{BE2CC252-D086-46F7-AB74-E090CC9C1A56}"/>
          </ac:spMkLst>
        </pc:spChg>
        <pc:spChg chg="add mod">
          <ac:chgData name="Jessica Lange, Ms." userId="S::jessica.lange@mcgill.ca::42c194f6-4e40-4289-96fc-b1a39871c99b" providerId="AD" clId="Web-{C5680695-C5D6-CBC8-B444-5AABB2FF021F}" dt="2021-03-01T14:19:14.775" v="291" actId="1076"/>
          <ac:spMkLst>
            <pc:docMk/>
            <pc:sldMk cId="3292157402" sldId="410"/>
            <ac:spMk id="6" creationId="{9471304E-83CF-41C7-900F-AA5B4EBE7D58}"/>
          </ac:spMkLst>
        </pc:spChg>
        <pc:graphicFrameChg chg="add mod ord modGraphic">
          <ac:chgData name="Jessica Lange, Ms." userId="S::jessica.lange@mcgill.ca::42c194f6-4e40-4289-96fc-b1a39871c99b" providerId="AD" clId="Web-{C5680695-C5D6-CBC8-B444-5AABB2FF021F}" dt="2021-03-01T15:15:30.661" v="534"/>
          <ac:graphicFrameMkLst>
            <pc:docMk/>
            <pc:sldMk cId="3292157402" sldId="410"/>
            <ac:graphicFrameMk id="4" creationId="{37FDDAD2-07AF-4E15-B24C-4696472FFA72}"/>
          </ac:graphicFrameMkLst>
        </pc:graphicFrameChg>
        <pc:picChg chg="add mod modCrop">
          <ac:chgData name="Jessica Lange, Ms." userId="S::jessica.lange@mcgill.ca::42c194f6-4e40-4289-96fc-b1a39871c99b" providerId="AD" clId="Web-{C5680695-C5D6-CBC8-B444-5AABB2FF021F}" dt="2021-03-01T14:16:11.516" v="246" actId="14100"/>
          <ac:picMkLst>
            <pc:docMk/>
            <pc:sldMk cId="3292157402" sldId="410"/>
            <ac:picMk id="7" creationId="{517B6F64-CC54-4459-BA22-2E21FF40DDF1}"/>
          </ac:picMkLst>
        </pc:picChg>
        <pc:picChg chg="add mod">
          <ac:chgData name="Jessica Lange, Ms." userId="S::jessica.lange@mcgill.ca::42c194f6-4e40-4289-96fc-b1a39871c99b" providerId="AD" clId="Web-{C5680695-C5D6-CBC8-B444-5AABB2FF021F}" dt="2021-03-01T15:15:36.489" v="536" actId="1076"/>
          <ac:picMkLst>
            <pc:docMk/>
            <pc:sldMk cId="3292157402" sldId="410"/>
            <ac:picMk id="8" creationId="{10096B90-6242-4799-B705-BA29828A4163}"/>
          </ac:picMkLst>
        </pc:picChg>
        <pc:picChg chg="add mod">
          <ac:chgData name="Jessica Lange, Ms." userId="S::jessica.lange@mcgill.ca::42c194f6-4e40-4289-96fc-b1a39871c99b" providerId="AD" clId="Web-{C5680695-C5D6-CBC8-B444-5AABB2FF021F}" dt="2021-03-01T15:15:25.302" v="533" actId="1076"/>
          <ac:picMkLst>
            <pc:docMk/>
            <pc:sldMk cId="3292157402" sldId="410"/>
            <ac:picMk id="9" creationId="{5BA11F3D-D307-427C-A42C-92FE92F94AEE}"/>
          </ac:picMkLst>
        </pc:picChg>
        <pc:picChg chg="add mod">
          <ac:chgData name="Jessica Lange, Ms." userId="S::jessica.lange@mcgill.ca::42c194f6-4e40-4289-96fc-b1a39871c99b" providerId="AD" clId="Web-{C5680695-C5D6-CBC8-B444-5AABB2FF021F}" dt="2021-03-01T15:15:38.349" v="537" actId="1076"/>
          <ac:picMkLst>
            <pc:docMk/>
            <pc:sldMk cId="3292157402" sldId="410"/>
            <ac:picMk id="10" creationId="{45C1C187-AA36-41E7-81D3-739928434864}"/>
          </ac:picMkLst>
        </pc:picChg>
        <pc:picChg chg="add mod">
          <ac:chgData name="Jessica Lange, Ms." userId="S::jessica.lange@mcgill.ca::42c194f6-4e40-4289-96fc-b1a39871c99b" providerId="AD" clId="Web-{C5680695-C5D6-CBC8-B444-5AABB2FF021F}" dt="2021-03-01T15:15:22.802" v="532" actId="1076"/>
          <ac:picMkLst>
            <pc:docMk/>
            <pc:sldMk cId="3292157402" sldId="410"/>
            <ac:picMk id="11" creationId="{21F93809-EBB3-440E-94F6-C450712CC6F0}"/>
          </ac:picMkLst>
        </pc:picChg>
        <pc:picChg chg="add mod modCrop">
          <ac:chgData name="Jessica Lange, Ms." userId="S::jessica.lange@mcgill.ca::42c194f6-4e40-4289-96fc-b1a39871c99b" providerId="AD" clId="Web-{C5680695-C5D6-CBC8-B444-5AABB2FF021F}" dt="2021-03-01T15:15:21.005" v="531" actId="1076"/>
          <ac:picMkLst>
            <pc:docMk/>
            <pc:sldMk cId="3292157402" sldId="410"/>
            <ac:picMk id="12" creationId="{855CA254-C417-4A7C-8E0A-ACEB86599CFA}"/>
          </ac:picMkLst>
        </pc:picChg>
      </pc:sldChg>
      <pc:sldChg chg="addSp delSp modSp new modNotes">
        <pc:chgData name="Jessica Lange, Ms." userId="S::jessica.lange@mcgill.ca::42c194f6-4e40-4289-96fc-b1a39871c99b" providerId="AD" clId="Web-{C5680695-C5D6-CBC8-B444-5AABB2FF021F}" dt="2021-03-01T14:33:26.269" v="465"/>
        <pc:sldMkLst>
          <pc:docMk/>
          <pc:sldMk cId="3050581729" sldId="411"/>
        </pc:sldMkLst>
        <pc:spChg chg="del">
          <ac:chgData name="Jessica Lange, Ms." userId="S::jessica.lange@mcgill.ca::42c194f6-4e40-4289-96fc-b1a39871c99b" providerId="AD" clId="Web-{C5680695-C5D6-CBC8-B444-5AABB2FF021F}" dt="2021-03-01T14:26:28.358" v="305"/>
          <ac:spMkLst>
            <pc:docMk/>
            <pc:sldMk cId="3050581729" sldId="411"/>
            <ac:spMk id="2" creationId="{E78633A1-4AB2-43DE-AF7D-1AC53736957C}"/>
          </ac:spMkLst>
        </pc:spChg>
        <pc:spChg chg="mod">
          <ac:chgData name="Jessica Lange, Ms." userId="S::jessica.lange@mcgill.ca::42c194f6-4e40-4289-96fc-b1a39871c99b" providerId="AD" clId="Web-{C5680695-C5D6-CBC8-B444-5AABB2FF021F}" dt="2021-03-01T14:25:24.841" v="304" actId="20577"/>
          <ac:spMkLst>
            <pc:docMk/>
            <pc:sldMk cId="3050581729" sldId="411"/>
            <ac:spMk id="3" creationId="{2266E8E6-F1A4-4C72-8548-F6485C9D3153}"/>
          </ac:spMkLst>
        </pc:spChg>
        <pc:spChg chg="add mod">
          <ac:chgData name="Jessica Lange, Ms." userId="S::jessica.lange@mcgill.ca::42c194f6-4e40-4289-96fc-b1a39871c99b" providerId="AD" clId="Web-{C5680695-C5D6-CBC8-B444-5AABB2FF021F}" dt="2021-03-01T14:29:05.672" v="367" actId="1076"/>
          <ac:spMkLst>
            <pc:docMk/>
            <pc:sldMk cId="3050581729" sldId="411"/>
            <ac:spMk id="5" creationId="{EF9C6FD2-0C38-41AD-98FC-79EACF65897A}"/>
          </ac:spMkLst>
        </pc:spChg>
        <pc:picChg chg="add del mod">
          <ac:chgData name="Jessica Lange, Ms." userId="S::jessica.lange@mcgill.ca::42c194f6-4e40-4289-96fc-b1a39871c99b" providerId="AD" clId="Web-{C5680695-C5D6-CBC8-B444-5AABB2FF021F}" dt="2021-03-01T14:27:37.749" v="353"/>
          <ac:picMkLst>
            <pc:docMk/>
            <pc:sldMk cId="3050581729" sldId="411"/>
            <ac:picMk id="4" creationId="{6CB5CA26-A9E2-4587-B615-7D0DF5C97BA3}"/>
          </ac:picMkLst>
        </pc:picChg>
        <pc:picChg chg="add mod">
          <ac:chgData name="Jessica Lange, Ms." userId="S::jessica.lange@mcgill.ca::42c194f6-4e40-4289-96fc-b1a39871c99b" providerId="AD" clId="Web-{C5680695-C5D6-CBC8-B444-5AABB2FF021F}" dt="2021-03-01T14:29:01.469" v="366" actId="1076"/>
          <ac:picMkLst>
            <pc:docMk/>
            <pc:sldMk cId="3050581729" sldId="411"/>
            <ac:picMk id="6" creationId="{250FF45B-980D-4E40-BB61-109A58977A86}"/>
          </ac:picMkLst>
        </pc:picChg>
      </pc:sldChg>
      <pc:sldChg chg="modSp new">
        <pc:chgData name="Jessica Lange, Ms." userId="S::jessica.lange@mcgill.ca::42c194f6-4e40-4289-96fc-b1a39871c99b" providerId="AD" clId="Web-{C5680695-C5D6-CBC8-B444-5AABB2FF021F}" dt="2021-03-01T15:26:10.991" v="587" actId="20577"/>
        <pc:sldMkLst>
          <pc:docMk/>
          <pc:sldMk cId="2796832298" sldId="412"/>
        </pc:sldMkLst>
        <pc:spChg chg="mod">
          <ac:chgData name="Jessica Lange, Ms." userId="S::jessica.lange@mcgill.ca::42c194f6-4e40-4289-96fc-b1a39871c99b" providerId="AD" clId="Web-{C5680695-C5D6-CBC8-B444-5AABB2FF021F}" dt="2021-03-01T15:26:10.991" v="587" actId="20577"/>
          <ac:spMkLst>
            <pc:docMk/>
            <pc:sldMk cId="2796832298" sldId="412"/>
            <ac:spMk id="2" creationId="{782C3010-E560-4388-8612-B3FD5654F75C}"/>
          </ac:spMkLst>
        </pc:spChg>
        <pc:spChg chg="mod">
          <ac:chgData name="Jessica Lange, Ms." userId="S::jessica.lange@mcgill.ca::42c194f6-4e40-4289-96fc-b1a39871c99b" providerId="AD" clId="Web-{C5680695-C5D6-CBC8-B444-5AABB2FF021F}" dt="2021-03-01T15:25:25.694" v="546" actId="20577"/>
          <ac:spMkLst>
            <pc:docMk/>
            <pc:sldMk cId="2796832298" sldId="412"/>
            <ac:spMk id="3" creationId="{45D6FE2E-7104-43D8-AF94-8BA40C1F8FE8}"/>
          </ac:spMkLst>
        </pc:spChg>
      </pc:sldChg>
    </pc:docChg>
  </pc:docChgLst>
  <pc:docChgLst>
    <pc:chgData name="Jessica Lange, Ms." userId="S::jessica.lange@mcgill.ca::42c194f6-4e40-4289-96fc-b1a39871c99b" providerId="AD" clId="Web-{D1BDC64A-D749-30CF-5B78-2B3C28A9B98C}"/>
    <pc:docChg chg="delSld modSld">
      <pc:chgData name="Jessica Lange, Ms." userId="S::jessica.lange@mcgill.ca::42c194f6-4e40-4289-96fc-b1a39871c99b" providerId="AD" clId="Web-{D1BDC64A-D749-30CF-5B78-2B3C28A9B98C}" dt="2021-05-13T12:43:48.845" v="94" actId="20577"/>
      <pc:docMkLst>
        <pc:docMk/>
      </pc:docMkLst>
      <pc:sldChg chg="modSp">
        <pc:chgData name="Jessica Lange, Ms." userId="S::jessica.lange@mcgill.ca::42c194f6-4e40-4289-96fc-b1a39871c99b" providerId="AD" clId="Web-{D1BDC64A-D749-30CF-5B78-2B3C28A9B98C}" dt="2021-05-13T12:43:48.845" v="94" actId="20577"/>
        <pc:sldMkLst>
          <pc:docMk/>
          <pc:sldMk cId="1819741720" sldId="277"/>
        </pc:sldMkLst>
        <pc:spChg chg="mod">
          <ac:chgData name="Jessica Lange, Ms." userId="S::jessica.lange@mcgill.ca::42c194f6-4e40-4289-96fc-b1a39871c99b" providerId="AD" clId="Web-{D1BDC64A-D749-30CF-5B78-2B3C28A9B98C}" dt="2021-05-13T12:43:48.845" v="94" actId="20577"/>
          <ac:spMkLst>
            <pc:docMk/>
            <pc:sldMk cId="1819741720" sldId="277"/>
            <ac:spMk id="4" creationId="{7E6EB270-6F7B-4EE4-8365-690A197A9CF9}"/>
          </ac:spMkLst>
        </pc:spChg>
      </pc:sldChg>
      <pc:sldChg chg="delSp modSp addAnim delAnim modAnim">
        <pc:chgData name="Jessica Lange, Ms." userId="S::jessica.lange@mcgill.ca::42c194f6-4e40-4289-96fc-b1a39871c99b" providerId="AD" clId="Web-{D1BDC64A-D749-30CF-5B78-2B3C28A9B98C}" dt="2021-05-13T12:42:35.625" v="84" actId="20577"/>
        <pc:sldMkLst>
          <pc:docMk/>
          <pc:sldMk cId="3366758155" sldId="424"/>
        </pc:sldMkLst>
        <pc:spChg chg="del mod">
          <ac:chgData name="Jessica Lange, Ms." userId="S::jessica.lange@mcgill.ca::42c194f6-4e40-4289-96fc-b1a39871c99b" providerId="AD" clId="Web-{D1BDC64A-D749-30CF-5B78-2B3C28A9B98C}" dt="2021-05-13T12:39:28.671" v="29"/>
          <ac:spMkLst>
            <pc:docMk/>
            <pc:sldMk cId="3366758155" sldId="424"/>
            <ac:spMk id="2" creationId="{D4FC7EC8-B967-4040-A8DB-DF9C7817B8E9}"/>
          </ac:spMkLst>
        </pc:spChg>
        <pc:spChg chg="mod">
          <ac:chgData name="Jessica Lange, Ms." userId="S::jessica.lange@mcgill.ca::42c194f6-4e40-4289-96fc-b1a39871c99b" providerId="AD" clId="Web-{D1BDC64A-D749-30CF-5B78-2B3C28A9B98C}" dt="2021-05-13T12:42:35.625" v="84" actId="20577"/>
          <ac:spMkLst>
            <pc:docMk/>
            <pc:sldMk cId="3366758155" sldId="424"/>
            <ac:spMk id="5" creationId="{99129F65-75A0-469A-9045-948A5EFFE426}"/>
          </ac:spMkLst>
        </pc:spChg>
      </pc:sldChg>
      <pc:sldChg chg="del">
        <pc:chgData name="Jessica Lange, Ms." userId="S::jessica.lange@mcgill.ca::42c194f6-4e40-4289-96fc-b1a39871c99b" providerId="AD" clId="Web-{D1BDC64A-D749-30CF-5B78-2B3C28A9B98C}" dt="2021-05-13T12:43:15.579" v="85"/>
        <pc:sldMkLst>
          <pc:docMk/>
          <pc:sldMk cId="3660434525" sldId="426"/>
        </pc:sldMkLst>
      </pc:sldChg>
    </pc:docChg>
  </pc:docChgLst>
  <pc:docChgLst>
    <pc:chgData name="Jessica Lange, Ms." userId="S::jessica.lange@mcgill.ca::42c194f6-4e40-4289-96fc-b1a39871c99b" providerId="AD" clId="Web-{2AEB9271-0876-4D8D-ACA3-0565399B8AFC}"/>
    <pc:docChg chg="modSld">
      <pc:chgData name="Jessica Lange, Ms." userId="S::jessica.lange@mcgill.ca::42c194f6-4e40-4289-96fc-b1a39871c99b" providerId="AD" clId="Web-{2AEB9271-0876-4D8D-ACA3-0565399B8AFC}" dt="2021-08-10T17:58:01.236" v="0"/>
      <pc:docMkLst>
        <pc:docMk/>
      </pc:docMkLst>
      <pc:sldChg chg="modSp">
        <pc:chgData name="Jessica Lange, Ms." userId="S::jessica.lange@mcgill.ca::42c194f6-4e40-4289-96fc-b1a39871c99b" providerId="AD" clId="Web-{2AEB9271-0876-4D8D-ACA3-0565399B8AFC}" dt="2021-08-10T17:58:01.236" v="0"/>
        <pc:sldMkLst>
          <pc:docMk/>
          <pc:sldMk cId="1372996814" sldId="425"/>
        </pc:sldMkLst>
        <pc:graphicFrameChg chg="modGraphic">
          <ac:chgData name="Jessica Lange, Ms." userId="S::jessica.lange@mcgill.ca::42c194f6-4e40-4289-96fc-b1a39871c99b" providerId="AD" clId="Web-{2AEB9271-0876-4D8D-ACA3-0565399B8AFC}" dt="2021-08-10T17:58:01.236" v="0"/>
          <ac:graphicFrameMkLst>
            <pc:docMk/>
            <pc:sldMk cId="1372996814" sldId="425"/>
            <ac:graphicFrameMk id="4" creationId="{DE4FEBA3-ECBA-417A-9BAB-3116D07D2AF9}"/>
          </ac:graphicFrameMkLst>
        </pc:graphicFrameChg>
      </pc:sldChg>
    </pc:docChg>
  </pc:docChgLst>
  <pc:docChgLst>
    <pc:chgData name="Jessica Lange, Ms." userId="S::jessica.lange@mcgill.ca::42c194f6-4e40-4289-96fc-b1a39871c99b" providerId="AD" clId="Web-{5F38C79F-F007-C000-1FB0-396D4D63AC51}"/>
    <pc:docChg chg="delSld modSld sldOrd">
      <pc:chgData name="Jessica Lange, Ms." userId="S::jessica.lange@mcgill.ca::42c194f6-4e40-4289-96fc-b1a39871c99b" providerId="AD" clId="Web-{5F38C79F-F007-C000-1FB0-396D4D63AC51}" dt="2021-05-12T16:23:48.285" v="34"/>
      <pc:docMkLst>
        <pc:docMk/>
      </pc:docMkLst>
      <pc:sldChg chg="addSp modSp addAnim modAnim">
        <pc:chgData name="Jessica Lange, Ms." userId="S::jessica.lange@mcgill.ca::42c194f6-4e40-4289-96fc-b1a39871c99b" providerId="AD" clId="Web-{5F38C79F-F007-C000-1FB0-396D4D63AC51}" dt="2021-05-12T16:23:48.285" v="34"/>
        <pc:sldMkLst>
          <pc:docMk/>
          <pc:sldMk cId="1819741720" sldId="277"/>
        </pc:sldMkLst>
        <pc:spChg chg="mod">
          <ac:chgData name="Jessica Lange, Ms." userId="S::jessica.lange@mcgill.ca::42c194f6-4e40-4289-96fc-b1a39871c99b" providerId="AD" clId="Web-{5F38C79F-F007-C000-1FB0-396D4D63AC51}" dt="2021-05-12T16:23:30.362" v="27" actId="20577"/>
          <ac:spMkLst>
            <pc:docMk/>
            <pc:sldMk cId="1819741720" sldId="277"/>
            <ac:spMk id="2" creationId="{00000000-0000-0000-0000-000000000000}"/>
          </ac:spMkLst>
        </pc:spChg>
        <pc:spChg chg="add mod">
          <ac:chgData name="Jessica Lange, Ms." userId="S::jessica.lange@mcgill.ca::42c194f6-4e40-4289-96fc-b1a39871c99b" providerId="AD" clId="Web-{5F38C79F-F007-C000-1FB0-396D4D63AC51}" dt="2021-05-12T16:23:22.784" v="24"/>
          <ac:spMkLst>
            <pc:docMk/>
            <pc:sldMk cId="1819741720" sldId="277"/>
            <ac:spMk id="4" creationId="{7E6EB270-6F7B-4EE4-8365-690A197A9CF9}"/>
          </ac:spMkLst>
        </pc:spChg>
        <pc:spChg chg="add mod">
          <ac:chgData name="Jessica Lange, Ms." userId="S::jessica.lange@mcgill.ca::42c194f6-4e40-4289-96fc-b1a39871c99b" providerId="AD" clId="Web-{5F38C79F-F007-C000-1FB0-396D4D63AC51}" dt="2021-05-12T16:23:41.394" v="32"/>
          <ac:spMkLst>
            <pc:docMk/>
            <pc:sldMk cId="1819741720" sldId="277"/>
            <ac:spMk id="5" creationId="{0473288B-5219-4D88-9E09-7EB58FA350F5}"/>
          </ac:spMkLst>
        </pc:spChg>
      </pc:sldChg>
      <pc:sldChg chg="del">
        <pc:chgData name="Jessica Lange, Ms." userId="S::jessica.lange@mcgill.ca::42c194f6-4e40-4289-96fc-b1a39871c99b" providerId="AD" clId="Web-{5F38C79F-F007-C000-1FB0-396D4D63AC51}" dt="2021-05-12T16:11:57.364" v="0"/>
        <pc:sldMkLst>
          <pc:docMk/>
          <pc:sldMk cId="1175153676" sldId="333"/>
        </pc:sldMkLst>
      </pc:sldChg>
      <pc:sldChg chg="ord">
        <pc:chgData name="Jessica Lange, Ms." userId="S::jessica.lange@mcgill.ca::42c194f6-4e40-4289-96fc-b1a39871c99b" providerId="AD" clId="Web-{5F38C79F-F007-C000-1FB0-396D4D63AC51}" dt="2021-05-12T16:16:54.821" v="1"/>
        <pc:sldMkLst>
          <pc:docMk/>
          <pc:sldMk cId="3660434525" sldId="426"/>
        </pc:sldMkLst>
      </pc:sldChg>
    </pc:docChg>
  </pc:docChgLst>
  <pc:docChgLst>
    <pc:chgData name="Jessica Lange, Ms." userId="S::jessica.lange@mcgill.ca::42c194f6-4e40-4289-96fc-b1a39871c99b" providerId="AD" clId="Web-{2BDFB49F-10C6-B000-C7D5-440018854A6C}"/>
    <pc:docChg chg="delSld">
      <pc:chgData name="Jessica Lange, Ms." userId="S::jessica.lange@mcgill.ca::42c194f6-4e40-4289-96fc-b1a39871c99b" providerId="AD" clId="Web-{2BDFB49F-10C6-B000-C7D5-440018854A6C}" dt="2021-03-16T17:18:27.271" v="1"/>
      <pc:docMkLst>
        <pc:docMk/>
      </pc:docMkLst>
      <pc:sldChg chg="del">
        <pc:chgData name="Jessica Lange, Ms." userId="S::jessica.lange@mcgill.ca::42c194f6-4e40-4289-96fc-b1a39871c99b" providerId="AD" clId="Web-{2BDFB49F-10C6-B000-C7D5-440018854A6C}" dt="2021-03-16T17:18:26.099" v="0"/>
        <pc:sldMkLst>
          <pc:docMk/>
          <pc:sldMk cId="2796832298" sldId="412"/>
        </pc:sldMkLst>
      </pc:sldChg>
      <pc:sldChg chg="del">
        <pc:chgData name="Jessica Lange, Ms." userId="S::jessica.lange@mcgill.ca::42c194f6-4e40-4289-96fc-b1a39871c99b" providerId="AD" clId="Web-{2BDFB49F-10C6-B000-C7D5-440018854A6C}" dt="2021-03-16T17:18:27.271" v="1"/>
        <pc:sldMkLst>
          <pc:docMk/>
          <pc:sldMk cId="1392409821" sldId="413"/>
        </pc:sldMkLst>
      </pc:sldChg>
    </pc:docChg>
  </pc:docChgLst>
  <pc:docChgLst>
    <pc:chgData name="Jessica Lange, Ms." userId="S::jessica.lange@mcgill.ca::42c194f6-4e40-4289-96fc-b1a39871c99b" providerId="AD" clId="Web-{DD0ED73E-AE42-ED84-ED53-DF947AB2E3B8}"/>
    <pc:docChg chg="addSld modSld">
      <pc:chgData name="Jessica Lange, Ms." userId="S::jessica.lange@mcgill.ca::42c194f6-4e40-4289-96fc-b1a39871c99b" providerId="AD" clId="Web-{DD0ED73E-AE42-ED84-ED53-DF947AB2E3B8}" dt="2021-03-01T18:47:11.061" v="147" actId="20577"/>
      <pc:docMkLst>
        <pc:docMk/>
      </pc:docMkLst>
      <pc:sldChg chg="modSp">
        <pc:chgData name="Jessica Lange, Ms." userId="S::jessica.lange@mcgill.ca::42c194f6-4e40-4289-96fc-b1a39871c99b" providerId="AD" clId="Web-{DD0ED73E-AE42-ED84-ED53-DF947AB2E3B8}" dt="2021-03-01T18:44:33.022" v="6" actId="20577"/>
        <pc:sldMkLst>
          <pc:docMk/>
          <pc:sldMk cId="1819741720" sldId="277"/>
        </pc:sldMkLst>
        <pc:spChg chg="mod">
          <ac:chgData name="Jessica Lange, Ms." userId="S::jessica.lange@mcgill.ca::42c194f6-4e40-4289-96fc-b1a39871c99b" providerId="AD" clId="Web-{DD0ED73E-AE42-ED84-ED53-DF947AB2E3B8}" dt="2021-03-01T18:44:33.022" v="6" actId="20577"/>
          <ac:spMkLst>
            <pc:docMk/>
            <pc:sldMk cId="1819741720" sldId="277"/>
            <ac:spMk id="2" creationId="{00000000-0000-0000-0000-000000000000}"/>
          </ac:spMkLst>
        </pc:spChg>
      </pc:sldChg>
      <pc:sldChg chg="modSp new addAnim delAnim modAnim">
        <pc:chgData name="Jessica Lange, Ms." userId="S::jessica.lange@mcgill.ca::42c194f6-4e40-4289-96fc-b1a39871c99b" providerId="AD" clId="Web-{DD0ED73E-AE42-ED84-ED53-DF947AB2E3B8}" dt="2021-03-01T18:47:11.061" v="147" actId="20577"/>
        <pc:sldMkLst>
          <pc:docMk/>
          <pc:sldMk cId="1154456600" sldId="418"/>
        </pc:sldMkLst>
        <pc:spChg chg="mod">
          <ac:chgData name="Jessica Lange, Ms." userId="S::jessica.lange@mcgill.ca::42c194f6-4e40-4289-96fc-b1a39871c99b" providerId="AD" clId="Web-{DD0ED73E-AE42-ED84-ED53-DF947AB2E3B8}" dt="2021-03-01T18:47:11.061" v="147" actId="20577"/>
          <ac:spMkLst>
            <pc:docMk/>
            <pc:sldMk cId="1154456600" sldId="418"/>
            <ac:spMk id="2" creationId="{F986374C-EA3B-4EE3-BC32-F8EBF33900D2}"/>
          </ac:spMkLst>
        </pc:spChg>
        <pc:spChg chg="mod">
          <ac:chgData name="Jessica Lange, Ms." userId="S::jessica.lange@mcgill.ca::42c194f6-4e40-4289-96fc-b1a39871c99b" providerId="AD" clId="Web-{DD0ED73E-AE42-ED84-ED53-DF947AB2E3B8}" dt="2021-03-01T18:47:01.139" v="137" actId="20577"/>
          <ac:spMkLst>
            <pc:docMk/>
            <pc:sldMk cId="1154456600" sldId="418"/>
            <ac:spMk id="3" creationId="{D506A8A9-FB53-494A-8C9E-4105C309D0DE}"/>
          </ac:spMkLst>
        </pc:spChg>
      </pc:sldChg>
    </pc:docChg>
  </pc:docChgLst>
  <pc:docChgLst>
    <pc:chgData name="Jessica Lange, Ms." userId="S::jessica.lange@mcgill.ca::42c194f6-4e40-4289-96fc-b1a39871c99b" providerId="AD" clId="Web-{3850A864-EB3D-3763-54BD-A41D0037A38A}"/>
    <pc:docChg chg="modSld">
      <pc:chgData name="Jessica Lange, Ms." userId="S::jessica.lange@mcgill.ca::42c194f6-4e40-4289-96fc-b1a39871c99b" providerId="AD" clId="Web-{3850A864-EB3D-3763-54BD-A41D0037A38A}" dt="2021-11-10T16:57:53.262" v="11" actId="20577"/>
      <pc:docMkLst>
        <pc:docMk/>
      </pc:docMkLst>
      <pc:sldChg chg="modSp">
        <pc:chgData name="Jessica Lange, Ms." userId="S::jessica.lange@mcgill.ca::42c194f6-4e40-4289-96fc-b1a39871c99b" providerId="AD" clId="Web-{3850A864-EB3D-3763-54BD-A41D0037A38A}" dt="2021-11-10T16:55:59.636" v="6" actId="20577"/>
        <pc:sldMkLst>
          <pc:docMk/>
          <pc:sldMk cId="1819741720" sldId="277"/>
        </pc:sldMkLst>
        <pc:spChg chg="mod">
          <ac:chgData name="Jessica Lange, Ms." userId="S::jessica.lange@mcgill.ca::42c194f6-4e40-4289-96fc-b1a39871c99b" providerId="AD" clId="Web-{3850A864-EB3D-3763-54BD-A41D0037A38A}" dt="2021-11-10T16:55:59.636" v="6" actId="20577"/>
          <ac:spMkLst>
            <pc:docMk/>
            <pc:sldMk cId="1819741720" sldId="277"/>
            <ac:spMk id="2" creationId="{00000000-0000-0000-0000-000000000000}"/>
          </ac:spMkLst>
        </pc:spChg>
      </pc:sldChg>
      <pc:sldChg chg="modSp">
        <pc:chgData name="Jessica Lange, Ms." userId="S::jessica.lange@mcgill.ca::42c194f6-4e40-4289-96fc-b1a39871c99b" providerId="AD" clId="Web-{3850A864-EB3D-3763-54BD-A41D0037A38A}" dt="2021-11-10T16:56:28.323" v="9" actId="20577"/>
        <pc:sldMkLst>
          <pc:docMk/>
          <pc:sldMk cId="3293742093" sldId="391"/>
        </pc:sldMkLst>
        <pc:spChg chg="mod">
          <ac:chgData name="Jessica Lange, Ms." userId="S::jessica.lange@mcgill.ca::42c194f6-4e40-4289-96fc-b1a39871c99b" providerId="AD" clId="Web-{3850A864-EB3D-3763-54BD-A41D0037A38A}" dt="2021-11-10T16:56:28.323" v="9" actId="20577"/>
          <ac:spMkLst>
            <pc:docMk/>
            <pc:sldMk cId="3293742093" sldId="391"/>
            <ac:spMk id="2" creationId="{EDAD8FD9-452B-4233-8E55-B237756FF420}"/>
          </ac:spMkLst>
        </pc:spChg>
      </pc:sldChg>
      <pc:sldChg chg="modSp">
        <pc:chgData name="Jessica Lange, Ms." userId="S::jessica.lange@mcgill.ca::42c194f6-4e40-4289-96fc-b1a39871c99b" providerId="AD" clId="Web-{3850A864-EB3D-3763-54BD-A41D0037A38A}" dt="2021-11-10T16:55:03.354" v="4" actId="20577"/>
        <pc:sldMkLst>
          <pc:docMk/>
          <pc:sldMk cId="45642131" sldId="417"/>
        </pc:sldMkLst>
        <pc:spChg chg="mod">
          <ac:chgData name="Jessica Lange, Ms." userId="S::jessica.lange@mcgill.ca::42c194f6-4e40-4289-96fc-b1a39871c99b" providerId="AD" clId="Web-{3850A864-EB3D-3763-54BD-A41D0037A38A}" dt="2021-11-10T16:55:03.354" v="4" actId="20577"/>
          <ac:spMkLst>
            <pc:docMk/>
            <pc:sldMk cId="45642131" sldId="417"/>
            <ac:spMk id="2" creationId="{58092258-138C-4E65-A147-9825BA1F6697}"/>
          </ac:spMkLst>
        </pc:spChg>
      </pc:sldChg>
      <pc:sldChg chg="modSp">
        <pc:chgData name="Jessica Lange, Ms." userId="S::jessica.lange@mcgill.ca::42c194f6-4e40-4289-96fc-b1a39871c99b" providerId="AD" clId="Web-{3850A864-EB3D-3763-54BD-A41D0037A38A}" dt="2021-11-10T16:57:53.262" v="11" actId="20577"/>
        <pc:sldMkLst>
          <pc:docMk/>
          <pc:sldMk cId="2180120548" sldId="420"/>
        </pc:sldMkLst>
        <pc:spChg chg="mod">
          <ac:chgData name="Jessica Lange, Ms." userId="S::jessica.lange@mcgill.ca::42c194f6-4e40-4289-96fc-b1a39871c99b" providerId="AD" clId="Web-{3850A864-EB3D-3763-54BD-A41D0037A38A}" dt="2021-11-10T16:57:53.262" v="11" actId="20577"/>
          <ac:spMkLst>
            <pc:docMk/>
            <pc:sldMk cId="2180120548" sldId="420"/>
            <ac:spMk id="2" creationId="{6D937791-0F15-46B6-8E55-995E998E9523}"/>
          </ac:spMkLst>
        </pc:spChg>
      </pc:sldChg>
    </pc:docChg>
  </pc:docChgLst>
  <pc:docChgLst>
    <pc:chgData name="Jessica Lange, Ms." userId="S::jessica.lange@mcgill.ca::42c194f6-4e40-4289-96fc-b1a39871c99b" providerId="AD" clId="Web-{2E5A9964-28D8-EB80-C1D9-6CEA679B523A}"/>
    <pc:docChg chg="addSld delSld modSld sldOrd">
      <pc:chgData name="Jessica Lange, Ms." userId="S::jessica.lange@mcgill.ca::42c194f6-4e40-4289-96fc-b1a39871c99b" providerId="AD" clId="Web-{2E5A9964-28D8-EB80-C1D9-6CEA679B523A}" dt="2021-05-03T14:44:37.687" v="1038"/>
      <pc:docMkLst>
        <pc:docMk/>
      </pc:docMkLst>
      <pc:sldChg chg="modSp">
        <pc:chgData name="Jessica Lange, Ms." userId="S::jessica.lange@mcgill.ca::42c194f6-4e40-4289-96fc-b1a39871c99b" providerId="AD" clId="Web-{2E5A9964-28D8-EB80-C1D9-6CEA679B523A}" dt="2021-05-03T14:26:28.856" v="152" actId="20577"/>
        <pc:sldMkLst>
          <pc:docMk/>
          <pc:sldMk cId="1819741720" sldId="277"/>
        </pc:sldMkLst>
        <pc:spChg chg="mod">
          <ac:chgData name="Jessica Lange, Ms." userId="S::jessica.lange@mcgill.ca::42c194f6-4e40-4289-96fc-b1a39871c99b" providerId="AD" clId="Web-{2E5A9964-28D8-EB80-C1D9-6CEA679B523A}" dt="2021-05-03T14:26:28.856" v="152" actId="20577"/>
          <ac:spMkLst>
            <pc:docMk/>
            <pc:sldMk cId="1819741720" sldId="277"/>
            <ac:spMk id="2" creationId="{00000000-0000-0000-0000-000000000000}"/>
          </ac:spMkLst>
        </pc:spChg>
      </pc:sldChg>
      <pc:sldChg chg="ord">
        <pc:chgData name="Jessica Lange, Ms." userId="S::jessica.lange@mcgill.ca::42c194f6-4e40-4289-96fc-b1a39871c99b" providerId="AD" clId="Web-{2E5A9964-28D8-EB80-C1D9-6CEA679B523A}" dt="2021-05-03T14:23:47.652" v="43"/>
        <pc:sldMkLst>
          <pc:docMk/>
          <pc:sldMk cId="2313059219" sldId="414"/>
        </pc:sldMkLst>
      </pc:sldChg>
      <pc:sldChg chg="modSp">
        <pc:chgData name="Jessica Lange, Ms." userId="S::jessica.lange@mcgill.ca::42c194f6-4e40-4289-96fc-b1a39871c99b" providerId="AD" clId="Web-{2E5A9964-28D8-EB80-C1D9-6CEA679B523A}" dt="2021-05-03T14:34:17.389" v="634" actId="20577"/>
        <pc:sldMkLst>
          <pc:docMk/>
          <pc:sldMk cId="184607625" sldId="416"/>
        </pc:sldMkLst>
        <pc:spChg chg="mod">
          <ac:chgData name="Jessica Lange, Ms." userId="S::jessica.lange@mcgill.ca::42c194f6-4e40-4289-96fc-b1a39871c99b" providerId="AD" clId="Web-{2E5A9964-28D8-EB80-C1D9-6CEA679B523A}" dt="2021-05-03T14:34:17.389" v="634" actId="20577"/>
          <ac:spMkLst>
            <pc:docMk/>
            <pc:sldMk cId="184607625" sldId="416"/>
            <ac:spMk id="2" creationId="{A671FCF9-30AD-47EA-BA95-8165238DE508}"/>
          </ac:spMkLst>
        </pc:spChg>
      </pc:sldChg>
      <pc:sldChg chg="addSp modSp new">
        <pc:chgData name="Jessica Lange, Ms." userId="S::jessica.lange@mcgill.ca::42c194f6-4e40-4289-96fc-b1a39871c99b" providerId="AD" clId="Web-{2E5A9964-28D8-EB80-C1D9-6CEA679B523A}" dt="2021-05-03T14:22:44.636" v="42" actId="20577"/>
        <pc:sldMkLst>
          <pc:docMk/>
          <pc:sldMk cId="3707799949" sldId="421"/>
        </pc:sldMkLst>
        <pc:spChg chg="mod">
          <ac:chgData name="Jessica Lange, Ms." userId="S::jessica.lange@mcgill.ca::42c194f6-4e40-4289-96fc-b1a39871c99b" providerId="AD" clId="Web-{2E5A9964-28D8-EB80-C1D9-6CEA679B523A}" dt="2021-05-03T14:22:44.636" v="42" actId="20577"/>
          <ac:spMkLst>
            <pc:docMk/>
            <pc:sldMk cId="3707799949" sldId="421"/>
            <ac:spMk id="2" creationId="{D9381C58-2D52-412B-AE0B-0DE6237530EF}"/>
          </ac:spMkLst>
        </pc:spChg>
        <pc:spChg chg="mod">
          <ac:chgData name="Jessica Lange, Ms." userId="S::jessica.lange@mcgill.ca::42c194f6-4e40-4289-96fc-b1a39871c99b" providerId="AD" clId="Web-{2E5A9964-28D8-EB80-C1D9-6CEA679B523A}" dt="2021-05-03T14:20:37.355" v="4" actId="20577"/>
          <ac:spMkLst>
            <pc:docMk/>
            <pc:sldMk cId="3707799949" sldId="421"/>
            <ac:spMk id="3" creationId="{5E70844F-6539-4170-B6D2-B36E8C9249F2}"/>
          </ac:spMkLst>
        </pc:spChg>
        <pc:picChg chg="add mod">
          <ac:chgData name="Jessica Lange, Ms." userId="S::jessica.lange@mcgill.ca::42c194f6-4e40-4289-96fc-b1a39871c99b" providerId="AD" clId="Web-{2E5A9964-28D8-EB80-C1D9-6CEA679B523A}" dt="2021-05-03T14:22:40.824" v="39" actId="1076"/>
          <ac:picMkLst>
            <pc:docMk/>
            <pc:sldMk cId="3707799949" sldId="421"/>
            <ac:picMk id="4" creationId="{7C3F373E-8489-4552-8F11-62B279FACF5E}"/>
          </ac:picMkLst>
        </pc:picChg>
      </pc:sldChg>
      <pc:sldChg chg="modSp new">
        <pc:chgData name="Jessica Lange, Ms." userId="S::jessica.lange@mcgill.ca::42c194f6-4e40-4289-96fc-b1a39871c99b" providerId="AD" clId="Web-{2E5A9964-28D8-EB80-C1D9-6CEA679B523A}" dt="2021-05-03T14:31:41.591" v="555" actId="20577"/>
        <pc:sldMkLst>
          <pc:docMk/>
          <pc:sldMk cId="884344558" sldId="422"/>
        </pc:sldMkLst>
        <pc:spChg chg="mod">
          <ac:chgData name="Jessica Lange, Ms." userId="S::jessica.lange@mcgill.ca::42c194f6-4e40-4289-96fc-b1a39871c99b" providerId="AD" clId="Web-{2E5A9964-28D8-EB80-C1D9-6CEA679B523A}" dt="2021-05-03T14:31:41.591" v="555" actId="20577"/>
          <ac:spMkLst>
            <pc:docMk/>
            <pc:sldMk cId="884344558" sldId="422"/>
            <ac:spMk id="2" creationId="{EB1E4AC1-3070-4066-9919-CB2F01066256}"/>
          </ac:spMkLst>
        </pc:spChg>
        <pc:spChg chg="mod">
          <ac:chgData name="Jessica Lange, Ms." userId="S::jessica.lange@mcgill.ca::42c194f6-4e40-4289-96fc-b1a39871c99b" providerId="AD" clId="Web-{2E5A9964-28D8-EB80-C1D9-6CEA679B523A}" dt="2021-05-03T14:26:46.278" v="161" actId="20577"/>
          <ac:spMkLst>
            <pc:docMk/>
            <pc:sldMk cId="884344558" sldId="422"/>
            <ac:spMk id="3" creationId="{28F48E74-E819-4B79-9535-E06084C3064C}"/>
          </ac:spMkLst>
        </pc:spChg>
      </pc:sldChg>
      <pc:sldChg chg="addSp delSp modSp new">
        <pc:chgData name="Jessica Lange, Ms." userId="S::jessica.lange@mcgill.ca::42c194f6-4e40-4289-96fc-b1a39871c99b" providerId="AD" clId="Web-{2E5A9964-28D8-EB80-C1D9-6CEA679B523A}" dt="2021-05-03T14:44:37.687" v="1038"/>
        <pc:sldMkLst>
          <pc:docMk/>
          <pc:sldMk cId="283046525" sldId="423"/>
        </pc:sldMkLst>
        <pc:spChg chg="del">
          <ac:chgData name="Jessica Lange, Ms." userId="S::jessica.lange@mcgill.ca::42c194f6-4e40-4289-96fc-b1a39871c99b" providerId="AD" clId="Web-{2E5A9964-28D8-EB80-C1D9-6CEA679B523A}" dt="2021-05-03T14:34:51.389" v="657"/>
          <ac:spMkLst>
            <pc:docMk/>
            <pc:sldMk cId="283046525" sldId="423"/>
            <ac:spMk id="2" creationId="{400A3733-2710-44F5-92D6-881F26A09477}"/>
          </ac:spMkLst>
        </pc:spChg>
        <pc:spChg chg="mod">
          <ac:chgData name="Jessica Lange, Ms." userId="S::jessica.lange@mcgill.ca::42c194f6-4e40-4289-96fc-b1a39871c99b" providerId="AD" clId="Web-{2E5A9964-28D8-EB80-C1D9-6CEA679B523A}" dt="2021-05-03T14:35:03.170" v="664" actId="20577"/>
          <ac:spMkLst>
            <pc:docMk/>
            <pc:sldMk cId="283046525" sldId="423"/>
            <ac:spMk id="3" creationId="{93593141-F04E-4CA9-8678-655F230363E9}"/>
          </ac:spMkLst>
        </pc:spChg>
        <pc:graphicFrameChg chg="add mod ord modGraphic">
          <ac:chgData name="Jessica Lange, Ms." userId="S::jessica.lange@mcgill.ca::42c194f6-4e40-4289-96fc-b1a39871c99b" providerId="AD" clId="Web-{2E5A9964-28D8-EB80-C1D9-6CEA679B523A}" dt="2021-05-03T14:44:37.687" v="1038"/>
          <ac:graphicFrameMkLst>
            <pc:docMk/>
            <pc:sldMk cId="283046525" sldId="423"/>
            <ac:graphicFrameMk id="4" creationId="{DE4FEBA3-ECBA-417A-9BAB-3116D07D2AF9}"/>
          </ac:graphicFrameMkLst>
        </pc:graphicFrameChg>
      </pc:sldChg>
      <pc:sldChg chg="modSp new del">
        <pc:chgData name="Jessica Lange, Ms." userId="S::jessica.lange@mcgill.ca::42c194f6-4e40-4289-96fc-b1a39871c99b" providerId="AD" clId="Web-{2E5A9964-28D8-EB80-C1D9-6CEA679B523A}" dt="2021-05-03T14:33:18.513" v="624"/>
        <pc:sldMkLst>
          <pc:docMk/>
          <pc:sldMk cId="3509511965" sldId="423"/>
        </pc:sldMkLst>
        <pc:spChg chg="mod">
          <ac:chgData name="Jessica Lange, Ms." userId="S::jessica.lange@mcgill.ca::42c194f6-4e40-4289-96fc-b1a39871c99b" providerId="AD" clId="Web-{2E5A9964-28D8-EB80-C1D9-6CEA679B523A}" dt="2021-05-03T14:33:17.795" v="623" actId="20577"/>
          <ac:spMkLst>
            <pc:docMk/>
            <pc:sldMk cId="3509511965" sldId="423"/>
            <ac:spMk id="2" creationId="{0904DB05-D139-467A-9B26-CFE2D836E51C}"/>
          </ac:spMkLst>
        </pc:spChg>
        <pc:spChg chg="mod">
          <ac:chgData name="Jessica Lange, Ms." userId="S::jessica.lange@mcgill.ca::42c194f6-4e40-4289-96fc-b1a39871c99b" providerId="AD" clId="Web-{2E5A9964-28D8-EB80-C1D9-6CEA679B523A}" dt="2021-05-03T14:32:52.232" v="568" actId="20577"/>
          <ac:spMkLst>
            <pc:docMk/>
            <pc:sldMk cId="3509511965" sldId="423"/>
            <ac:spMk id="3" creationId="{4A9CFEE4-A415-4C2A-BA9C-1F1AD9D049E2}"/>
          </ac:spMkLst>
        </pc:spChg>
      </pc:sldChg>
    </pc:docChg>
  </pc:docChgLst>
  <pc:docChgLst>
    <pc:chgData name="Jessica Lange, Ms." userId="S::jessica.lange@mcgill.ca::42c194f6-4e40-4289-96fc-b1a39871c99b" providerId="AD" clId="Web-{87C4554C-4348-3447-15F3-CA641B94B5E2}"/>
    <pc:docChg chg="addSld delSld modSld sldOrd">
      <pc:chgData name="Jessica Lange, Ms." userId="S::jessica.lange@mcgill.ca::42c194f6-4e40-4289-96fc-b1a39871c99b" providerId="AD" clId="Web-{87C4554C-4348-3447-15F3-CA641B94B5E2}" dt="2021-05-11T14:05:40.081" v="1723" actId="20577"/>
      <pc:docMkLst>
        <pc:docMk/>
      </pc:docMkLst>
      <pc:sldChg chg="modSp">
        <pc:chgData name="Jessica Lange, Ms." userId="S::jessica.lange@mcgill.ca::42c194f6-4e40-4289-96fc-b1a39871c99b" providerId="AD" clId="Web-{87C4554C-4348-3447-15F3-CA641B94B5E2}" dt="2021-05-11T13:50:58.981" v="1590" actId="20577"/>
        <pc:sldMkLst>
          <pc:docMk/>
          <pc:sldMk cId="1819741720" sldId="277"/>
        </pc:sldMkLst>
        <pc:spChg chg="mod">
          <ac:chgData name="Jessica Lange, Ms." userId="S::jessica.lange@mcgill.ca::42c194f6-4e40-4289-96fc-b1a39871c99b" providerId="AD" clId="Web-{87C4554C-4348-3447-15F3-CA641B94B5E2}" dt="2021-05-11T13:50:58.981" v="1590" actId="20577"/>
          <ac:spMkLst>
            <pc:docMk/>
            <pc:sldMk cId="1819741720" sldId="277"/>
            <ac:spMk id="2" creationId="{00000000-0000-0000-0000-000000000000}"/>
          </ac:spMkLst>
        </pc:spChg>
      </pc:sldChg>
      <pc:sldChg chg="addSp modSp">
        <pc:chgData name="Jessica Lange, Ms." userId="S::jessica.lange@mcgill.ca::42c194f6-4e40-4289-96fc-b1a39871c99b" providerId="AD" clId="Web-{87C4554C-4348-3447-15F3-CA641B94B5E2}" dt="2021-05-11T14:05:40.081" v="1723" actId="20577"/>
        <pc:sldMkLst>
          <pc:docMk/>
          <pc:sldMk cId="3292157402" sldId="410"/>
        </pc:sldMkLst>
        <pc:spChg chg="mod">
          <ac:chgData name="Jessica Lange, Ms." userId="S::jessica.lange@mcgill.ca::42c194f6-4e40-4289-96fc-b1a39871c99b" providerId="AD" clId="Web-{87C4554C-4348-3447-15F3-CA641B94B5E2}" dt="2021-05-11T14:05:40.081" v="1723" actId="20577"/>
          <ac:spMkLst>
            <pc:docMk/>
            <pc:sldMk cId="3292157402" sldId="410"/>
            <ac:spMk id="3" creationId="{BE2CC252-D086-46F7-AB74-E090CC9C1A56}"/>
          </ac:spMkLst>
        </pc:spChg>
        <pc:spChg chg="mod">
          <ac:chgData name="Jessica Lange, Ms." userId="S::jessica.lange@mcgill.ca::42c194f6-4e40-4289-96fc-b1a39871c99b" providerId="AD" clId="Web-{87C4554C-4348-3447-15F3-CA641B94B5E2}" dt="2021-05-11T14:03:46.233" v="1697" actId="1076"/>
          <ac:spMkLst>
            <pc:docMk/>
            <pc:sldMk cId="3292157402" sldId="410"/>
            <ac:spMk id="6" creationId="{9471304E-83CF-41C7-900F-AA5B4EBE7D58}"/>
          </ac:spMkLst>
        </pc:spChg>
        <pc:graphicFrameChg chg="mod modGraphic">
          <ac:chgData name="Jessica Lange, Ms." userId="S::jessica.lange@mcgill.ca::42c194f6-4e40-4289-96fc-b1a39871c99b" providerId="AD" clId="Web-{87C4554C-4348-3447-15F3-CA641B94B5E2}" dt="2021-05-11T14:04:43.344" v="1715"/>
          <ac:graphicFrameMkLst>
            <pc:docMk/>
            <pc:sldMk cId="3292157402" sldId="410"/>
            <ac:graphicFrameMk id="4" creationId="{37FDDAD2-07AF-4E15-B24C-4696472FFA72}"/>
          </ac:graphicFrameMkLst>
        </pc:graphicFrameChg>
        <pc:picChg chg="add mod">
          <ac:chgData name="Jessica Lange, Ms." userId="S::jessica.lange@mcgill.ca::42c194f6-4e40-4289-96fc-b1a39871c99b" providerId="AD" clId="Web-{87C4554C-4348-3447-15F3-CA641B94B5E2}" dt="2021-05-11T14:05:29.284" v="1721" actId="1076"/>
          <ac:picMkLst>
            <pc:docMk/>
            <pc:sldMk cId="3292157402" sldId="410"/>
            <ac:picMk id="2" creationId="{54609C83-DF93-4371-9632-8E640205EDA1}"/>
          </ac:picMkLst>
        </pc:picChg>
        <pc:picChg chg="mod">
          <ac:chgData name="Jessica Lange, Ms." userId="S::jessica.lange@mcgill.ca::42c194f6-4e40-4289-96fc-b1a39871c99b" providerId="AD" clId="Web-{87C4554C-4348-3447-15F3-CA641B94B5E2}" dt="2021-05-11T14:03:49.983" v="1698" actId="1076"/>
          <ac:picMkLst>
            <pc:docMk/>
            <pc:sldMk cId="3292157402" sldId="410"/>
            <ac:picMk id="7" creationId="{517B6F64-CC54-4459-BA22-2E21FF40DDF1}"/>
          </ac:picMkLst>
        </pc:picChg>
        <pc:picChg chg="mod">
          <ac:chgData name="Jessica Lange, Ms." userId="S::jessica.lange@mcgill.ca::42c194f6-4e40-4289-96fc-b1a39871c99b" providerId="AD" clId="Web-{87C4554C-4348-3447-15F3-CA641B94B5E2}" dt="2021-05-11T14:01:32.821" v="1673" actId="1076"/>
          <ac:picMkLst>
            <pc:docMk/>
            <pc:sldMk cId="3292157402" sldId="410"/>
            <ac:picMk id="8" creationId="{10096B90-6242-4799-B705-BA29828A4163}"/>
          </ac:picMkLst>
        </pc:picChg>
        <pc:picChg chg="mod">
          <ac:chgData name="Jessica Lange, Ms." userId="S::jessica.lange@mcgill.ca::42c194f6-4e40-4289-96fc-b1a39871c99b" providerId="AD" clId="Web-{87C4554C-4348-3447-15F3-CA641B94B5E2}" dt="2021-05-11T14:04:30" v="1707" actId="1076"/>
          <ac:picMkLst>
            <pc:docMk/>
            <pc:sldMk cId="3292157402" sldId="410"/>
            <ac:picMk id="9" creationId="{5BA11F3D-D307-427C-A42C-92FE92F94AEE}"/>
          </ac:picMkLst>
        </pc:picChg>
        <pc:picChg chg="mod">
          <ac:chgData name="Jessica Lange, Ms." userId="S::jessica.lange@mcgill.ca::42c194f6-4e40-4289-96fc-b1a39871c99b" providerId="AD" clId="Web-{87C4554C-4348-3447-15F3-CA641B94B5E2}" dt="2021-05-11T14:01:53.681" v="1684" actId="1076"/>
          <ac:picMkLst>
            <pc:docMk/>
            <pc:sldMk cId="3292157402" sldId="410"/>
            <ac:picMk id="10" creationId="{45C1C187-AA36-41E7-81D3-739928434864}"/>
          </ac:picMkLst>
        </pc:picChg>
        <pc:picChg chg="mod">
          <ac:chgData name="Jessica Lange, Ms." userId="S::jessica.lange@mcgill.ca::42c194f6-4e40-4289-96fc-b1a39871c99b" providerId="AD" clId="Web-{87C4554C-4348-3447-15F3-CA641B94B5E2}" dt="2021-05-11T14:04:49.485" v="1717" actId="1076"/>
          <ac:picMkLst>
            <pc:docMk/>
            <pc:sldMk cId="3292157402" sldId="410"/>
            <ac:picMk id="11" creationId="{21F93809-EBB3-440E-94F6-C450712CC6F0}"/>
          </ac:picMkLst>
        </pc:picChg>
        <pc:picChg chg="mod">
          <ac:chgData name="Jessica Lange, Ms." userId="S::jessica.lange@mcgill.ca::42c194f6-4e40-4289-96fc-b1a39871c99b" providerId="AD" clId="Web-{87C4554C-4348-3447-15F3-CA641B94B5E2}" dt="2021-05-11T14:04:51.845" v="1718" actId="1076"/>
          <ac:picMkLst>
            <pc:docMk/>
            <pc:sldMk cId="3292157402" sldId="410"/>
            <ac:picMk id="12" creationId="{855CA254-C417-4A7C-8E0A-ACEB86599CFA}"/>
          </ac:picMkLst>
        </pc:picChg>
      </pc:sldChg>
      <pc:sldChg chg="modSp">
        <pc:chgData name="Jessica Lange, Ms." userId="S::jessica.lange@mcgill.ca::42c194f6-4e40-4289-96fc-b1a39871c99b" providerId="AD" clId="Web-{87C4554C-4348-3447-15F3-CA641B94B5E2}" dt="2021-05-11T14:00:16.395" v="1650" actId="20577"/>
        <pc:sldMkLst>
          <pc:docMk/>
          <pc:sldMk cId="45642131" sldId="417"/>
        </pc:sldMkLst>
        <pc:spChg chg="mod">
          <ac:chgData name="Jessica Lange, Ms." userId="S::jessica.lange@mcgill.ca::42c194f6-4e40-4289-96fc-b1a39871c99b" providerId="AD" clId="Web-{87C4554C-4348-3447-15F3-CA641B94B5E2}" dt="2021-05-11T14:00:16.395" v="1650" actId="20577"/>
          <ac:spMkLst>
            <pc:docMk/>
            <pc:sldMk cId="45642131" sldId="417"/>
            <ac:spMk id="2" creationId="{58092258-138C-4E65-A147-9825BA1F6697}"/>
          </ac:spMkLst>
        </pc:spChg>
      </pc:sldChg>
      <pc:sldChg chg="modSp">
        <pc:chgData name="Jessica Lange, Ms." userId="S::jessica.lange@mcgill.ca::42c194f6-4e40-4289-96fc-b1a39871c99b" providerId="AD" clId="Web-{87C4554C-4348-3447-15F3-CA641B94B5E2}" dt="2021-05-11T12:30:50.240" v="0" actId="20577"/>
        <pc:sldMkLst>
          <pc:docMk/>
          <pc:sldMk cId="3707799949" sldId="421"/>
        </pc:sldMkLst>
        <pc:spChg chg="mod">
          <ac:chgData name="Jessica Lange, Ms." userId="S::jessica.lange@mcgill.ca::42c194f6-4e40-4289-96fc-b1a39871c99b" providerId="AD" clId="Web-{87C4554C-4348-3447-15F3-CA641B94B5E2}" dt="2021-05-11T12:30:50.240" v="0" actId="20577"/>
          <ac:spMkLst>
            <pc:docMk/>
            <pc:sldMk cId="3707799949" sldId="421"/>
            <ac:spMk id="2" creationId="{D9381C58-2D52-412B-AE0B-0DE6237530EF}"/>
          </ac:spMkLst>
        </pc:spChg>
      </pc:sldChg>
      <pc:sldChg chg="addSp delSp modSp del">
        <pc:chgData name="Jessica Lange, Ms." userId="S::jessica.lange@mcgill.ca::42c194f6-4e40-4289-96fc-b1a39871c99b" providerId="AD" clId="Web-{87C4554C-4348-3447-15F3-CA641B94B5E2}" dt="2021-05-11T12:37:57.756" v="499"/>
        <pc:sldMkLst>
          <pc:docMk/>
          <pc:sldMk cId="283046525" sldId="423"/>
        </pc:sldMkLst>
        <pc:spChg chg="mod">
          <ac:chgData name="Jessica Lange, Ms." userId="S::jessica.lange@mcgill.ca::42c194f6-4e40-4289-96fc-b1a39871c99b" providerId="AD" clId="Web-{87C4554C-4348-3447-15F3-CA641B94B5E2}" dt="2021-05-11T12:32:31.035" v="73" actId="20577"/>
          <ac:spMkLst>
            <pc:docMk/>
            <pc:sldMk cId="283046525" sldId="423"/>
            <ac:spMk id="3" creationId="{93593141-F04E-4CA9-8678-655F230363E9}"/>
          </ac:spMkLst>
        </pc:spChg>
        <pc:spChg chg="add mod">
          <ac:chgData name="Jessica Lange, Ms." userId="S::jessica.lange@mcgill.ca::42c194f6-4e40-4289-96fc-b1a39871c99b" providerId="AD" clId="Web-{87C4554C-4348-3447-15F3-CA641B94B5E2}" dt="2021-05-11T12:35:25.763" v="336" actId="20577"/>
          <ac:spMkLst>
            <pc:docMk/>
            <pc:sldMk cId="283046525" sldId="423"/>
            <ac:spMk id="5" creationId="{73437A98-8722-4191-9A49-D49D02AAD55A}"/>
          </ac:spMkLst>
        </pc:spChg>
        <pc:graphicFrameChg chg="del">
          <ac:chgData name="Jessica Lange, Ms." userId="S::jessica.lange@mcgill.ca::42c194f6-4e40-4289-96fc-b1a39871c99b" providerId="AD" clId="Web-{87C4554C-4348-3447-15F3-CA641B94B5E2}" dt="2021-05-11T12:32:06.901" v="16"/>
          <ac:graphicFrameMkLst>
            <pc:docMk/>
            <pc:sldMk cId="283046525" sldId="423"/>
            <ac:graphicFrameMk id="4" creationId="{DE4FEBA3-ECBA-417A-9BAB-3116D07D2AF9}"/>
          </ac:graphicFrameMkLst>
        </pc:graphicFrameChg>
        <pc:graphicFrameChg chg="add mod modGraphic">
          <ac:chgData name="Jessica Lange, Ms." userId="S::jessica.lange@mcgill.ca::42c194f6-4e40-4289-96fc-b1a39871c99b" providerId="AD" clId="Web-{87C4554C-4348-3447-15F3-CA641B94B5E2}" dt="2021-05-11T12:36:48.956" v="413"/>
          <ac:graphicFrameMkLst>
            <pc:docMk/>
            <pc:sldMk cId="283046525" sldId="423"/>
            <ac:graphicFrameMk id="6" creationId="{0E241040-08CA-4598-B571-824CF44021D8}"/>
          </ac:graphicFrameMkLst>
        </pc:graphicFrameChg>
      </pc:sldChg>
      <pc:sldChg chg="addSp delSp modSp add replId addAnim">
        <pc:chgData name="Jessica Lange, Ms." userId="S::jessica.lange@mcgill.ca::42c194f6-4e40-4289-96fc-b1a39871c99b" providerId="AD" clId="Web-{87C4554C-4348-3447-15F3-CA641B94B5E2}" dt="2021-05-11T13:24:26.256" v="1032" actId="20577"/>
        <pc:sldMkLst>
          <pc:docMk/>
          <pc:sldMk cId="3366758155" sldId="424"/>
        </pc:sldMkLst>
        <pc:spChg chg="add mod">
          <ac:chgData name="Jessica Lange, Ms." userId="S::jessica.lange@mcgill.ca::42c194f6-4e40-4289-96fc-b1a39871c99b" providerId="AD" clId="Web-{87C4554C-4348-3447-15F3-CA641B94B5E2}" dt="2021-05-11T13:24:26.256" v="1032" actId="20577"/>
          <ac:spMkLst>
            <pc:docMk/>
            <pc:sldMk cId="3366758155" sldId="424"/>
            <ac:spMk id="2" creationId="{D4FC7EC8-B967-4040-A8DB-DF9C7817B8E9}"/>
          </ac:spMkLst>
        </pc:spChg>
        <pc:spChg chg="mod">
          <ac:chgData name="Jessica Lange, Ms." userId="S::jessica.lange@mcgill.ca::42c194f6-4e40-4289-96fc-b1a39871c99b" providerId="AD" clId="Web-{87C4554C-4348-3447-15F3-CA641B94B5E2}" dt="2021-05-11T12:37:02.503" v="418" actId="20577"/>
          <ac:spMkLst>
            <pc:docMk/>
            <pc:sldMk cId="3366758155" sldId="424"/>
            <ac:spMk id="3" creationId="{93593141-F04E-4CA9-8678-655F230363E9}"/>
          </ac:spMkLst>
        </pc:spChg>
        <pc:spChg chg="add mod">
          <ac:chgData name="Jessica Lange, Ms." userId="S::jessica.lange@mcgill.ca::42c194f6-4e40-4289-96fc-b1a39871c99b" providerId="AD" clId="Web-{87C4554C-4348-3447-15F3-CA641B94B5E2}" dt="2021-05-11T12:40:35.454" v="680" actId="20577"/>
          <ac:spMkLst>
            <pc:docMk/>
            <pc:sldMk cId="3366758155" sldId="424"/>
            <ac:spMk id="5" creationId="{99129F65-75A0-469A-9045-948A5EFFE426}"/>
          </ac:spMkLst>
        </pc:spChg>
        <pc:graphicFrameChg chg="del">
          <ac:chgData name="Jessica Lange, Ms." userId="S::jessica.lange@mcgill.ca::42c194f6-4e40-4289-96fc-b1a39871c99b" providerId="AD" clId="Web-{87C4554C-4348-3447-15F3-CA641B94B5E2}" dt="2021-05-11T12:36:57.691" v="415"/>
          <ac:graphicFrameMkLst>
            <pc:docMk/>
            <pc:sldMk cId="3366758155" sldId="424"/>
            <ac:graphicFrameMk id="4" creationId="{DE4FEBA3-ECBA-417A-9BAB-3116D07D2AF9}"/>
          </ac:graphicFrameMkLst>
        </pc:graphicFrameChg>
      </pc:sldChg>
      <pc:sldChg chg="addSp delSp modSp add replId">
        <pc:chgData name="Jessica Lange, Ms." userId="S::jessica.lange@mcgill.ca::42c194f6-4e40-4289-96fc-b1a39871c99b" providerId="AD" clId="Web-{87C4554C-4348-3447-15F3-CA641B94B5E2}" dt="2021-05-11T13:51:31.842" v="1598"/>
        <pc:sldMkLst>
          <pc:docMk/>
          <pc:sldMk cId="1372996814" sldId="425"/>
        </pc:sldMkLst>
        <pc:spChg chg="add del mod">
          <ac:chgData name="Jessica Lange, Ms." userId="S::jessica.lange@mcgill.ca::42c194f6-4e40-4289-96fc-b1a39871c99b" providerId="AD" clId="Web-{87C4554C-4348-3447-15F3-CA641B94B5E2}" dt="2021-05-11T13:51:31.842" v="1598"/>
          <ac:spMkLst>
            <pc:docMk/>
            <pc:sldMk cId="1372996814" sldId="425"/>
            <ac:spMk id="2" creationId="{9B93FC5C-2A26-42BE-97C5-AE4EF5F7BB31}"/>
          </ac:spMkLst>
        </pc:spChg>
        <pc:spChg chg="mod">
          <ac:chgData name="Jessica Lange, Ms." userId="S::jessica.lange@mcgill.ca::42c194f6-4e40-4289-96fc-b1a39871c99b" providerId="AD" clId="Web-{87C4554C-4348-3447-15F3-CA641B94B5E2}" dt="2021-05-11T13:50:33.761" v="1587" actId="20577"/>
          <ac:spMkLst>
            <pc:docMk/>
            <pc:sldMk cId="1372996814" sldId="425"/>
            <ac:spMk id="3" creationId="{93593141-F04E-4CA9-8678-655F230363E9}"/>
          </ac:spMkLst>
        </pc:spChg>
        <pc:graphicFrameChg chg="mod modGraphic">
          <ac:chgData name="Jessica Lange, Ms." userId="S::jessica.lange@mcgill.ca::42c194f6-4e40-4289-96fc-b1a39871c99b" providerId="AD" clId="Web-{87C4554C-4348-3447-15F3-CA641B94B5E2}" dt="2021-05-11T13:49:44.431" v="1570" actId="1076"/>
          <ac:graphicFrameMkLst>
            <pc:docMk/>
            <pc:sldMk cId="1372996814" sldId="425"/>
            <ac:graphicFrameMk id="4" creationId="{DE4FEBA3-ECBA-417A-9BAB-3116D07D2AF9}"/>
          </ac:graphicFrameMkLst>
        </pc:graphicFrameChg>
      </pc:sldChg>
      <pc:sldChg chg="modSp new ord">
        <pc:chgData name="Jessica Lange, Ms." userId="S::jessica.lange@mcgill.ca::42c194f6-4e40-4289-96fc-b1a39871c99b" providerId="AD" clId="Web-{87C4554C-4348-3447-15F3-CA641B94B5E2}" dt="2021-05-11T13:52:06.062" v="1618" actId="20577"/>
        <pc:sldMkLst>
          <pc:docMk/>
          <pc:sldMk cId="3660434525" sldId="426"/>
        </pc:sldMkLst>
        <pc:spChg chg="mod">
          <ac:chgData name="Jessica Lange, Ms." userId="S::jessica.lange@mcgill.ca::42c194f6-4e40-4289-96fc-b1a39871c99b" providerId="AD" clId="Web-{87C4554C-4348-3447-15F3-CA641B94B5E2}" dt="2021-05-11T13:51:38.217" v="1600" actId="20577"/>
          <ac:spMkLst>
            <pc:docMk/>
            <pc:sldMk cId="3660434525" sldId="426"/>
            <ac:spMk id="2" creationId="{676E955D-F0D8-48ED-A1D2-652C8B07710D}"/>
          </ac:spMkLst>
        </pc:spChg>
        <pc:spChg chg="mod">
          <ac:chgData name="Jessica Lange, Ms." userId="S::jessica.lange@mcgill.ca::42c194f6-4e40-4289-96fc-b1a39871c99b" providerId="AD" clId="Web-{87C4554C-4348-3447-15F3-CA641B94B5E2}" dt="2021-05-11T13:52:06.062" v="1618" actId="20577"/>
          <ac:spMkLst>
            <pc:docMk/>
            <pc:sldMk cId="3660434525" sldId="426"/>
            <ac:spMk id="3" creationId="{3891EA7D-A9A9-44F5-80A6-5785D86E160A}"/>
          </ac:spMkLst>
        </pc:spChg>
      </pc:sldChg>
    </pc:docChg>
  </pc:docChgLst>
  <pc:docChgLst>
    <pc:chgData name="Jessica Lange, Ms." userId="S::jessica.lange@mcgill.ca::42c194f6-4e40-4289-96fc-b1a39871c99b" providerId="AD" clId="Web-{3138C79F-D06E-C000-272B-A622D1773547}"/>
    <pc:docChg chg="modSld">
      <pc:chgData name="Jessica Lange, Ms." userId="S::jessica.lange@mcgill.ca::42c194f6-4e40-4289-96fc-b1a39871c99b" providerId="AD" clId="Web-{3138C79F-D06E-C000-272B-A622D1773547}" dt="2021-05-12T16:09:59.833" v="22"/>
      <pc:docMkLst>
        <pc:docMk/>
      </pc:docMkLst>
      <pc:sldChg chg="delSp modSp addAnim delAnim modAnim">
        <pc:chgData name="Jessica Lange, Ms." userId="S::jessica.lange@mcgill.ca::42c194f6-4e40-4289-96fc-b1a39871c99b" providerId="AD" clId="Web-{3138C79F-D06E-C000-272B-A622D1773547}" dt="2021-05-12T16:09:59.833" v="22"/>
        <pc:sldMkLst>
          <pc:docMk/>
          <pc:sldMk cId="1175153676" sldId="333"/>
        </pc:sldMkLst>
        <pc:spChg chg="mod">
          <ac:chgData name="Jessica Lange, Ms." userId="S::jessica.lange@mcgill.ca::42c194f6-4e40-4289-96fc-b1a39871c99b" providerId="AD" clId="Web-{3138C79F-D06E-C000-272B-A622D1773547}" dt="2021-05-12T16:09:48.380" v="21" actId="20577"/>
          <ac:spMkLst>
            <pc:docMk/>
            <pc:sldMk cId="1175153676" sldId="333"/>
            <ac:spMk id="2" creationId="{00000000-0000-0000-0000-000000000000}"/>
          </ac:spMkLst>
        </pc:spChg>
        <pc:spChg chg="del">
          <ac:chgData name="Jessica Lange, Ms." userId="S::jessica.lange@mcgill.ca::42c194f6-4e40-4289-96fc-b1a39871c99b" providerId="AD" clId="Web-{3138C79F-D06E-C000-272B-A622D1773547}" dt="2021-05-12T16:09:34.224" v="9"/>
          <ac:spMkLst>
            <pc:docMk/>
            <pc:sldMk cId="1175153676" sldId="333"/>
            <ac:spMk id="7" creationId="{00000000-0000-0000-0000-000000000000}"/>
          </ac:spMkLst>
        </pc:spChg>
        <pc:spChg chg="mod">
          <ac:chgData name="Jessica Lange, Ms." userId="S::jessica.lange@mcgill.ca::42c194f6-4e40-4289-96fc-b1a39871c99b" providerId="AD" clId="Web-{3138C79F-D06E-C000-272B-A622D1773547}" dt="2021-05-12T16:09:44.099" v="19" actId="1076"/>
          <ac:spMkLst>
            <pc:docMk/>
            <pc:sldMk cId="1175153676" sldId="333"/>
            <ac:spMk id="9" creationId="{00000000-0000-0000-0000-000000000000}"/>
          </ac:spMkLst>
        </pc:spChg>
        <pc:picChg chg="mod">
          <ac:chgData name="Jessica Lange, Ms." userId="S::jessica.lange@mcgill.ca::42c194f6-4e40-4289-96fc-b1a39871c99b" providerId="AD" clId="Web-{3138C79F-D06E-C000-272B-A622D1773547}" dt="2021-05-12T16:09:45.818" v="20" actId="1076"/>
          <ac:picMkLst>
            <pc:docMk/>
            <pc:sldMk cId="1175153676" sldId="333"/>
            <ac:picMk id="5" creationId="{2BBC0345-E4F2-4A27-8E9F-ED05E6110385}"/>
          </ac:picMkLst>
        </pc:picChg>
        <pc:picChg chg="del">
          <ac:chgData name="Jessica Lange, Ms." userId="S::jessica.lange@mcgill.ca::42c194f6-4e40-4289-96fc-b1a39871c99b" providerId="AD" clId="Web-{3138C79F-D06E-C000-272B-A622D1773547}" dt="2021-05-12T16:09:36.677" v="11"/>
          <ac:picMkLst>
            <pc:docMk/>
            <pc:sldMk cId="1175153676" sldId="333"/>
            <ac:picMk id="8" creationId="{00000000-0000-0000-0000-000000000000}"/>
          </ac:picMkLst>
        </pc:picChg>
        <pc:picChg chg="del">
          <ac:chgData name="Jessica Lange, Ms." userId="S::jessica.lange@mcgill.ca::42c194f6-4e40-4289-96fc-b1a39871c99b" providerId="AD" clId="Web-{3138C79F-D06E-C000-272B-A622D1773547}" dt="2021-05-12T16:09:35.990" v="10"/>
          <ac:picMkLst>
            <pc:docMk/>
            <pc:sldMk cId="1175153676" sldId="333"/>
            <ac:picMk id="11" creationId="{00000000-0000-0000-0000-000000000000}"/>
          </ac:picMkLst>
        </pc:picChg>
      </pc:sldChg>
    </pc:docChg>
  </pc:docChgLst>
  <pc:docChgLst>
    <pc:chgData name="Jessica Lange, Ms." userId="S::jessica.lange@mcgill.ca::42c194f6-4e40-4289-96fc-b1a39871c99b" providerId="AD" clId="Web-{EBF17DDC-1122-F019-861D-7B5372755A89}"/>
    <pc:docChg chg="addSld delSld modSld sldOrd">
      <pc:chgData name="Jessica Lange, Ms." userId="S::jessica.lange@mcgill.ca::42c194f6-4e40-4289-96fc-b1a39871c99b" providerId="AD" clId="Web-{EBF17DDC-1122-F019-861D-7B5372755A89}" dt="2021-03-01T16:35:25.157" v="1051"/>
      <pc:docMkLst>
        <pc:docMk/>
      </pc:docMkLst>
      <pc:sldChg chg="modSp addAnim modAnim">
        <pc:chgData name="Jessica Lange, Ms." userId="S::jessica.lange@mcgill.ca::42c194f6-4e40-4289-96fc-b1a39871c99b" providerId="AD" clId="Web-{EBF17DDC-1122-F019-861D-7B5372755A89}" dt="2021-03-01T15:59:40.923" v="699" actId="20577"/>
        <pc:sldMkLst>
          <pc:docMk/>
          <pc:sldMk cId="168898284" sldId="265"/>
        </pc:sldMkLst>
        <pc:spChg chg="mod">
          <ac:chgData name="Jessica Lange, Ms." userId="S::jessica.lange@mcgill.ca::42c194f6-4e40-4289-96fc-b1a39871c99b" providerId="AD" clId="Web-{EBF17DDC-1122-F019-861D-7B5372755A89}" dt="2021-03-01T15:59:40.923" v="699" actId="20577"/>
          <ac:spMkLst>
            <pc:docMk/>
            <pc:sldMk cId="168898284" sldId="265"/>
            <ac:spMk id="2" creationId="{00000000-0000-0000-0000-000000000000}"/>
          </ac:spMkLst>
        </pc:spChg>
      </pc:sldChg>
      <pc:sldChg chg="modSp">
        <pc:chgData name="Jessica Lange, Ms." userId="S::jessica.lange@mcgill.ca::42c194f6-4e40-4289-96fc-b1a39871c99b" providerId="AD" clId="Web-{EBF17DDC-1122-F019-861D-7B5372755A89}" dt="2021-03-01T15:56:54.415" v="693" actId="20577"/>
        <pc:sldMkLst>
          <pc:docMk/>
          <pc:sldMk cId="1819741720" sldId="277"/>
        </pc:sldMkLst>
        <pc:spChg chg="mod">
          <ac:chgData name="Jessica Lange, Ms." userId="S::jessica.lange@mcgill.ca::42c194f6-4e40-4289-96fc-b1a39871c99b" providerId="AD" clId="Web-{EBF17DDC-1122-F019-861D-7B5372755A89}" dt="2021-03-01T15:56:54.415" v="693" actId="20577"/>
          <ac:spMkLst>
            <pc:docMk/>
            <pc:sldMk cId="1819741720" sldId="277"/>
            <ac:spMk id="2" creationId="{00000000-0000-0000-0000-000000000000}"/>
          </ac:spMkLst>
        </pc:spChg>
      </pc:sldChg>
      <pc:sldChg chg="modSp delAnim">
        <pc:chgData name="Jessica Lange, Ms." userId="S::jessica.lange@mcgill.ca::42c194f6-4e40-4289-96fc-b1a39871c99b" providerId="AD" clId="Web-{EBF17DDC-1122-F019-861D-7B5372755A89}" dt="2021-03-01T16:21:38.225" v="1015" actId="20577"/>
        <pc:sldMkLst>
          <pc:docMk/>
          <pc:sldMk cId="2363167124" sldId="315"/>
        </pc:sldMkLst>
        <pc:spChg chg="mod">
          <ac:chgData name="Jessica Lange, Ms." userId="S::jessica.lange@mcgill.ca::42c194f6-4e40-4289-96fc-b1a39871c99b" providerId="AD" clId="Web-{EBF17DDC-1122-F019-861D-7B5372755A89}" dt="2021-03-01T16:21:38.225" v="1015" actId="20577"/>
          <ac:spMkLst>
            <pc:docMk/>
            <pc:sldMk cId="2363167124" sldId="315"/>
            <ac:spMk id="2" creationId="{00000000-0000-0000-0000-000000000000}"/>
          </ac:spMkLst>
        </pc:spChg>
      </pc:sldChg>
      <pc:sldChg chg="ord">
        <pc:chgData name="Jessica Lange, Ms." userId="S::jessica.lange@mcgill.ca::42c194f6-4e40-4289-96fc-b1a39871c99b" providerId="AD" clId="Web-{EBF17DDC-1122-F019-861D-7B5372755A89}" dt="2021-03-01T16:35:13.594" v="1047"/>
        <pc:sldMkLst>
          <pc:docMk/>
          <pc:sldMk cId="3623673569" sldId="323"/>
        </pc:sldMkLst>
      </pc:sldChg>
      <pc:sldChg chg="ord">
        <pc:chgData name="Jessica Lange, Ms." userId="S::jessica.lange@mcgill.ca::42c194f6-4e40-4289-96fc-b1a39871c99b" providerId="AD" clId="Web-{EBF17DDC-1122-F019-861D-7B5372755A89}" dt="2021-03-01T16:35:13.594" v="1046"/>
        <pc:sldMkLst>
          <pc:docMk/>
          <pc:sldMk cId="1591292230" sldId="324"/>
        </pc:sldMkLst>
      </pc:sldChg>
      <pc:sldChg chg="modSp ord">
        <pc:chgData name="Jessica Lange, Ms." userId="S::jessica.lange@mcgill.ca::42c194f6-4e40-4289-96fc-b1a39871c99b" providerId="AD" clId="Web-{EBF17DDC-1122-F019-861D-7B5372755A89}" dt="2021-03-01T15:50:46.880" v="274" actId="1076"/>
        <pc:sldMkLst>
          <pc:docMk/>
          <pc:sldMk cId="1175153676" sldId="333"/>
        </pc:sldMkLst>
        <pc:spChg chg="mod">
          <ac:chgData name="Jessica Lange, Ms." userId="S::jessica.lange@mcgill.ca::42c194f6-4e40-4289-96fc-b1a39871c99b" providerId="AD" clId="Web-{EBF17DDC-1122-F019-861D-7B5372755A89}" dt="2021-03-01T15:50:43.239" v="272" actId="20577"/>
          <ac:spMkLst>
            <pc:docMk/>
            <pc:sldMk cId="1175153676" sldId="333"/>
            <ac:spMk id="3" creationId="{00000000-0000-0000-0000-000000000000}"/>
          </ac:spMkLst>
        </pc:spChg>
        <pc:picChg chg="mod">
          <ac:chgData name="Jessica Lange, Ms." userId="S::jessica.lange@mcgill.ca::42c194f6-4e40-4289-96fc-b1a39871c99b" providerId="AD" clId="Web-{EBF17DDC-1122-F019-861D-7B5372755A89}" dt="2021-03-01T15:50:46.880" v="274" actId="1076"/>
          <ac:picMkLst>
            <pc:docMk/>
            <pc:sldMk cId="1175153676" sldId="333"/>
            <ac:picMk id="8" creationId="{00000000-0000-0000-0000-000000000000}"/>
          </ac:picMkLst>
        </pc:picChg>
        <pc:picChg chg="mod">
          <ac:chgData name="Jessica Lange, Ms." userId="S::jessica.lange@mcgill.ca::42c194f6-4e40-4289-96fc-b1a39871c99b" providerId="AD" clId="Web-{EBF17DDC-1122-F019-861D-7B5372755A89}" dt="2021-03-01T15:50:44.818" v="273" actId="1076"/>
          <ac:picMkLst>
            <pc:docMk/>
            <pc:sldMk cId="1175153676" sldId="333"/>
            <ac:picMk id="11" creationId="{00000000-0000-0000-0000-000000000000}"/>
          </ac:picMkLst>
        </pc:picChg>
      </pc:sldChg>
      <pc:sldChg chg="del">
        <pc:chgData name="Jessica Lange, Ms." userId="S::jessica.lange@mcgill.ca::42c194f6-4e40-4289-96fc-b1a39871c99b" providerId="AD" clId="Web-{EBF17DDC-1122-F019-861D-7B5372755A89}" dt="2021-03-01T15:55:04.815" v="557"/>
        <pc:sldMkLst>
          <pc:docMk/>
          <pc:sldMk cId="2002560138" sldId="346"/>
        </pc:sldMkLst>
      </pc:sldChg>
      <pc:sldChg chg="del">
        <pc:chgData name="Jessica Lange, Ms." userId="S::jessica.lange@mcgill.ca::42c194f6-4e40-4289-96fc-b1a39871c99b" providerId="AD" clId="Web-{EBF17DDC-1122-F019-861D-7B5372755A89}" dt="2021-03-01T15:54:37.017" v="551"/>
        <pc:sldMkLst>
          <pc:docMk/>
          <pc:sldMk cId="63594986" sldId="359"/>
        </pc:sldMkLst>
      </pc:sldChg>
      <pc:sldChg chg="del">
        <pc:chgData name="Jessica Lange, Ms." userId="S::jessica.lange@mcgill.ca::42c194f6-4e40-4289-96fc-b1a39871c99b" providerId="AD" clId="Web-{EBF17DDC-1122-F019-861D-7B5372755A89}" dt="2021-03-01T15:54:40.251" v="552"/>
        <pc:sldMkLst>
          <pc:docMk/>
          <pc:sldMk cId="1823629073" sldId="360"/>
        </pc:sldMkLst>
      </pc:sldChg>
      <pc:sldChg chg="modSp modNotes">
        <pc:chgData name="Jessica Lange, Ms." userId="S::jessica.lange@mcgill.ca::42c194f6-4e40-4289-96fc-b1a39871c99b" providerId="AD" clId="Web-{EBF17DDC-1122-F019-861D-7B5372755A89}" dt="2021-03-01T16:16:42.244" v="1011"/>
        <pc:sldMkLst>
          <pc:docMk/>
          <pc:sldMk cId="3293742093" sldId="391"/>
        </pc:sldMkLst>
        <pc:spChg chg="mod">
          <ac:chgData name="Jessica Lange, Ms." userId="S::jessica.lange@mcgill.ca::42c194f6-4e40-4289-96fc-b1a39871c99b" providerId="AD" clId="Web-{EBF17DDC-1122-F019-861D-7B5372755A89}" dt="2021-03-01T16:16:32.490" v="1009" actId="20577"/>
          <ac:spMkLst>
            <pc:docMk/>
            <pc:sldMk cId="3293742093" sldId="391"/>
            <ac:spMk id="2" creationId="{EDAD8FD9-452B-4233-8E55-B237756FF420}"/>
          </ac:spMkLst>
        </pc:spChg>
      </pc:sldChg>
      <pc:sldChg chg="del">
        <pc:chgData name="Jessica Lange, Ms." userId="S::jessica.lange@mcgill.ca::42c194f6-4e40-4289-96fc-b1a39871c99b" providerId="AD" clId="Web-{EBF17DDC-1122-F019-861D-7B5372755A89}" dt="2021-03-01T15:50:03.925" v="238"/>
        <pc:sldMkLst>
          <pc:docMk/>
          <pc:sldMk cId="824127761" sldId="395"/>
        </pc:sldMkLst>
      </pc:sldChg>
      <pc:sldChg chg="del">
        <pc:chgData name="Jessica Lange, Ms." userId="S::jessica.lange@mcgill.ca::42c194f6-4e40-4289-96fc-b1a39871c99b" providerId="AD" clId="Web-{EBF17DDC-1122-F019-861D-7B5372755A89}" dt="2021-03-01T15:49:27.298" v="231"/>
        <pc:sldMkLst>
          <pc:docMk/>
          <pc:sldMk cId="3256873876" sldId="397"/>
        </pc:sldMkLst>
      </pc:sldChg>
      <pc:sldChg chg="del">
        <pc:chgData name="Jessica Lange, Ms." userId="S::jessica.lange@mcgill.ca::42c194f6-4e40-4289-96fc-b1a39871c99b" providerId="AD" clId="Web-{EBF17DDC-1122-F019-861D-7B5372755A89}" dt="2021-03-01T15:50:07.316" v="239"/>
        <pc:sldMkLst>
          <pc:docMk/>
          <pc:sldMk cId="2050269583" sldId="398"/>
        </pc:sldMkLst>
      </pc:sldChg>
      <pc:sldChg chg="del">
        <pc:chgData name="Jessica Lange, Ms." userId="S::jessica.lange@mcgill.ca::42c194f6-4e40-4289-96fc-b1a39871c99b" providerId="AD" clId="Web-{EBF17DDC-1122-F019-861D-7B5372755A89}" dt="2021-03-01T15:49:30.251" v="232"/>
        <pc:sldMkLst>
          <pc:docMk/>
          <pc:sldMk cId="411037411" sldId="399"/>
        </pc:sldMkLst>
      </pc:sldChg>
      <pc:sldChg chg="del mod modShow">
        <pc:chgData name="Jessica Lange, Ms." userId="S::jessica.lange@mcgill.ca::42c194f6-4e40-4289-96fc-b1a39871c99b" providerId="AD" clId="Web-{EBF17DDC-1122-F019-861D-7B5372755A89}" dt="2021-03-01T15:56:55.227" v="694"/>
        <pc:sldMkLst>
          <pc:docMk/>
          <pc:sldMk cId="2320514735" sldId="400"/>
        </pc:sldMkLst>
      </pc:sldChg>
      <pc:sldChg chg="addSp delSp modSp addAnim delAnim modAnim">
        <pc:chgData name="Jessica Lange, Ms." userId="S::jessica.lange@mcgill.ca::42c194f6-4e40-4289-96fc-b1a39871c99b" providerId="AD" clId="Web-{EBF17DDC-1122-F019-861D-7B5372755A89}" dt="2021-03-01T16:06:46.351" v="811"/>
        <pc:sldMkLst>
          <pc:docMk/>
          <pc:sldMk cId="4264044255" sldId="403"/>
        </pc:sldMkLst>
        <pc:spChg chg="mod">
          <ac:chgData name="Jessica Lange, Ms." userId="S::jessica.lange@mcgill.ca::42c194f6-4e40-4289-96fc-b1a39871c99b" providerId="AD" clId="Web-{EBF17DDC-1122-F019-861D-7B5372755A89}" dt="2021-03-01T16:06:38.882" v="807" actId="14100"/>
          <ac:spMkLst>
            <pc:docMk/>
            <pc:sldMk cId="4264044255" sldId="403"/>
            <ac:spMk id="3" creationId="{00000000-0000-0000-0000-000000000000}"/>
          </ac:spMkLst>
        </pc:spChg>
        <pc:spChg chg="del mod">
          <ac:chgData name="Jessica Lange, Ms." userId="S::jessica.lange@mcgill.ca::42c194f6-4e40-4289-96fc-b1a39871c99b" providerId="AD" clId="Web-{EBF17DDC-1122-F019-861D-7B5372755A89}" dt="2021-03-01T15:49:14.391" v="228"/>
          <ac:spMkLst>
            <pc:docMk/>
            <pc:sldMk cId="4264044255" sldId="403"/>
            <ac:spMk id="4" creationId="{00000000-0000-0000-0000-000000000000}"/>
          </ac:spMkLst>
        </pc:spChg>
        <pc:spChg chg="add mod">
          <ac:chgData name="Jessica Lange, Ms." userId="S::jessica.lange@mcgill.ca::42c194f6-4e40-4289-96fc-b1a39871c99b" providerId="AD" clId="Web-{EBF17DDC-1122-F019-861D-7B5372755A89}" dt="2021-03-01T16:06:34.616" v="805" actId="20577"/>
          <ac:spMkLst>
            <pc:docMk/>
            <pc:sldMk cId="4264044255" sldId="403"/>
            <ac:spMk id="7" creationId="{FBACEA15-9092-4C86-8FE2-50D473BE0E7C}"/>
          </ac:spMkLst>
        </pc:spChg>
        <pc:picChg chg="del">
          <ac:chgData name="Jessica Lange, Ms." userId="S::jessica.lange@mcgill.ca::42c194f6-4e40-4289-96fc-b1a39871c99b" providerId="AD" clId="Web-{EBF17DDC-1122-F019-861D-7B5372755A89}" dt="2021-03-01T15:46:42.743" v="216"/>
          <ac:picMkLst>
            <pc:docMk/>
            <pc:sldMk cId="4264044255" sldId="403"/>
            <ac:picMk id="2" creationId="{695365F9-E6B1-4C55-BBE9-2CA9730FCC8A}"/>
          </ac:picMkLst>
        </pc:picChg>
        <pc:picChg chg="add del mod ord">
          <ac:chgData name="Jessica Lange, Ms." userId="S::jessica.lange@mcgill.ca::42c194f6-4e40-4289-96fc-b1a39871c99b" providerId="AD" clId="Web-{EBF17DDC-1122-F019-861D-7B5372755A89}" dt="2021-03-01T16:00:04.237" v="707"/>
          <ac:picMkLst>
            <pc:docMk/>
            <pc:sldMk cId="4264044255" sldId="403"/>
            <ac:picMk id="5" creationId="{EF86B01C-87D3-463B-A07B-D3F84631CA1F}"/>
          </ac:picMkLst>
        </pc:picChg>
        <pc:picChg chg="add mod ord">
          <ac:chgData name="Jessica Lange, Ms." userId="S::jessica.lange@mcgill.ca::42c194f6-4e40-4289-96fc-b1a39871c99b" providerId="AD" clId="Web-{EBF17DDC-1122-F019-861D-7B5372755A89}" dt="2021-03-01T16:03:44.389" v="715" actId="1076"/>
          <ac:picMkLst>
            <pc:docMk/>
            <pc:sldMk cId="4264044255" sldId="403"/>
            <ac:picMk id="6" creationId="{41892720-154A-481A-814E-7475CC664102}"/>
          </ac:picMkLst>
        </pc:picChg>
      </pc:sldChg>
      <pc:sldChg chg="addSp delSp modSp ord addAnim modAnim">
        <pc:chgData name="Jessica Lange, Ms." userId="S::jessica.lange@mcgill.ca::42c194f6-4e40-4289-96fc-b1a39871c99b" providerId="AD" clId="Web-{EBF17DDC-1122-F019-861D-7B5372755A89}" dt="2021-03-01T16:07:00.742" v="815" actId="20577"/>
        <pc:sldMkLst>
          <pc:docMk/>
          <pc:sldMk cId="413877606" sldId="404"/>
        </pc:sldMkLst>
        <pc:spChg chg="mod">
          <ac:chgData name="Jessica Lange, Ms." userId="S::jessica.lange@mcgill.ca::42c194f6-4e40-4289-96fc-b1a39871c99b" providerId="AD" clId="Web-{EBF17DDC-1122-F019-861D-7B5372755A89}" dt="2021-03-01T16:05:26.316" v="759" actId="1076"/>
          <ac:spMkLst>
            <pc:docMk/>
            <pc:sldMk cId="413877606" sldId="404"/>
            <ac:spMk id="6" creationId="{00000000-0000-0000-0000-000000000000}"/>
          </ac:spMkLst>
        </pc:spChg>
        <pc:spChg chg="add mod">
          <ac:chgData name="Jessica Lange, Ms." userId="S::jessica.lange@mcgill.ca::42c194f6-4e40-4289-96fc-b1a39871c99b" providerId="AD" clId="Web-{EBF17DDC-1122-F019-861D-7B5372755A89}" dt="2021-03-01T16:07:00.742" v="815" actId="20577"/>
          <ac:spMkLst>
            <pc:docMk/>
            <pc:sldMk cId="413877606" sldId="404"/>
            <ac:spMk id="8" creationId="{87B4F5C3-8A40-41AA-B2DA-E0006DB19486}"/>
          </ac:spMkLst>
        </pc:spChg>
        <pc:picChg chg="del">
          <ac:chgData name="Jessica Lange, Ms." userId="S::jessica.lange@mcgill.ca::42c194f6-4e40-4289-96fc-b1a39871c99b" providerId="AD" clId="Web-{EBF17DDC-1122-F019-861D-7B5372755A89}" dt="2021-03-01T15:46:29.226" v="214"/>
          <ac:picMkLst>
            <pc:docMk/>
            <pc:sldMk cId="413877606" sldId="404"/>
            <ac:picMk id="2" creationId="{00000000-0000-0000-0000-000000000000}"/>
          </ac:picMkLst>
        </pc:picChg>
        <pc:picChg chg="del">
          <ac:chgData name="Jessica Lange, Ms." userId="S::jessica.lange@mcgill.ca::42c194f6-4e40-4289-96fc-b1a39871c99b" providerId="AD" clId="Web-{EBF17DDC-1122-F019-861D-7B5372755A89}" dt="2021-03-01T15:46:27.992" v="213"/>
          <ac:picMkLst>
            <pc:docMk/>
            <pc:sldMk cId="413877606" sldId="404"/>
            <ac:picMk id="3" creationId="{00000000-0000-0000-0000-000000000000}"/>
          </ac:picMkLst>
        </pc:picChg>
        <pc:picChg chg="del">
          <ac:chgData name="Jessica Lange, Ms." userId="S::jessica.lange@mcgill.ca::42c194f6-4e40-4289-96fc-b1a39871c99b" providerId="AD" clId="Web-{EBF17DDC-1122-F019-861D-7B5372755A89}" dt="2021-03-01T15:46:30.914" v="215"/>
          <ac:picMkLst>
            <pc:docMk/>
            <pc:sldMk cId="413877606" sldId="404"/>
            <ac:picMk id="4" creationId="{00000000-0000-0000-0000-000000000000}"/>
          </ac:picMkLst>
        </pc:picChg>
        <pc:picChg chg="add del mod ord">
          <ac:chgData name="Jessica Lange, Ms." userId="S::jessica.lange@mcgill.ca::42c194f6-4e40-4289-96fc-b1a39871c99b" providerId="AD" clId="Web-{EBF17DDC-1122-F019-861D-7B5372755A89}" dt="2021-03-01T16:03:52.373" v="717"/>
          <ac:picMkLst>
            <pc:docMk/>
            <pc:sldMk cId="413877606" sldId="404"/>
            <ac:picMk id="5" creationId="{C22F76F8-E73C-4B31-AB5F-6B1C6E321898}"/>
          </ac:picMkLst>
        </pc:picChg>
        <pc:picChg chg="add mod ord">
          <ac:chgData name="Jessica Lange, Ms." userId="S::jessica.lange@mcgill.ca::42c194f6-4e40-4289-96fc-b1a39871c99b" providerId="AD" clId="Web-{EBF17DDC-1122-F019-861D-7B5372755A89}" dt="2021-03-01T16:05:24.425" v="758" actId="1076"/>
          <ac:picMkLst>
            <pc:docMk/>
            <pc:sldMk cId="413877606" sldId="404"/>
            <ac:picMk id="7" creationId="{ACB17BED-B8A8-49E8-B98F-6383CF18FF90}"/>
          </ac:picMkLst>
        </pc:picChg>
      </pc:sldChg>
      <pc:sldChg chg="addAnim modAnim">
        <pc:chgData name="Jessica Lange, Ms." userId="S::jessica.lange@mcgill.ca::42c194f6-4e40-4289-96fc-b1a39871c99b" providerId="AD" clId="Web-{EBF17DDC-1122-F019-861D-7B5372755A89}" dt="2021-03-01T16:33:17.666" v="1045"/>
        <pc:sldMkLst>
          <pc:docMk/>
          <pc:sldMk cId="4042550474" sldId="405"/>
        </pc:sldMkLst>
      </pc:sldChg>
      <pc:sldChg chg="modSp mod ord modShow">
        <pc:chgData name="Jessica Lange, Ms." userId="S::jessica.lange@mcgill.ca::42c194f6-4e40-4289-96fc-b1a39871c99b" providerId="AD" clId="Web-{EBF17DDC-1122-F019-861D-7B5372755A89}" dt="2021-03-01T16:26:47.428" v="1025" actId="20577"/>
        <pc:sldMkLst>
          <pc:docMk/>
          <pc:sldMk cId="2572753545" sldId="406"/>
        </pc:sldMkLst>
        <pc:spChg chg="mod">
          <ac:chgData name="Jessica Lange, Ms." userId="S::jessica.lange@mcgill.ca::42c194f6-4e40-4289-96fc-b1a39871c99b" providerId="AD" clId="Web-{EBF17DDC-1122-F019-861D-7B5372755A89}" dt="2021-03-01T16:26:47.428" v="1025" actId="20577"/>
          <ac:spMkLst>
            <pc:docMk/>
            <pc:sldMk cId="2572753545" sldId="406"/>
            <ac:spMk id="3" creationId="{00000000-0000-0000-0000-000000000000}"/>
          </ac:spMkLst>
        </pc:spChg>
      </pc:sldChg>
      <pc:sldChg chg="ord">
        <pc:chgData name="Jessica Lange, Ms." userId="S::jessica.lange@mcgill.ca::42c194f6-4e40-4289-96fc-b1a39871c99b" providerId="AD" clId="Web-{EBF17DDC-1122-F019-861D-7B5372755A89}" dt="2021-03-01T16:33:04.119" v="1041"/>
        <pc:sldMkLst>
          <pc:docMk/>
          <pc:sldMk cId="3050581729" sldId="411"/>
        </pc:sldMkLst>
      </pc:sldChg>
      <pc:sldChg chg="addSp modSp addAnim modAnim">
        <pc:chgData name="Jessica Lange, Ms." userId="S::jessica.lange@mcgill.ca::42c194f6-4e40-4289-96fc-b1a39871c99b" providerId="AD" clId="Web-{EBF17DDC-1122-F019-861D-7B5372755A89}" dt="2021-03-01T16:07:44.604" v="821" actId="20577"/>
        <pc:sldMkLst>
          <pc:docMk/>
          <pc:sldMk cId="2796832298" sldId="412"/>
        </pc:sldMkLst>
        <pc:spChg chg="mod">
          <ac:chgData name="Jessica Lange, Ms." userId="S::jessica.lange@mcgill.ca::42c194f6-4e40-4289-96fc-b1a39871c99b" providerId="AD" clId="Web-{EBF17DDC-1122-F019-861D-7B5372755A89}" dt="2021-03-01T16:07:44.604" v="821" actId="20577"/>
          <ac:spMkLst>
            <pc:docMk/>
            <pc:sldMk cId="2796832298" sldId="412"/>
            <ac:spMk id="2" creationId="{782C3010-E560-4388-8612-B3FD5654F75C}"/>
          </ac:spMkLst>
        </pc:spChg>
        <pc:spChg chg="add mod ord">
          <ac:chgData name="Jessica Lange, Ms." userId="S::jessica.lange@mcgill.ca::42c194f6-4e40-4289-96fc-b1a39871c99b" providerId="AD" clId="Web-{EBF17DDC-1122-F019-861D-7B5372755A89}" dt="2021-03-01T15:38:37.281" v="56"/>
          <ac:spMkLst>
            <pc:docMk/>
            <pc:sldMk cId="2796832298" sldId="412"/>
            <ac:spMk id="6" creationId="{D5DC1EE1-F2AD-4D28-BC93-9D814BBE9B3C}"/>
          </ac:spMkLst>
        </pc:spChg>
        <pc:picChg chg="add mod">
          <ac:chgData name="Jessica Lange, Ms." userId="S::jessica.lange@mcgill.ca::42c194f6-4e40-4289-96fc-b1a39871c99b" providerId="AD" clId="Web-{EBF17DDC-1122-F019-861D-7B5372755A89}" dt="2021-03-01T15:37:23.074" v="15" actId="1076"/>
          <ac:picMkLst>
            <pc:docMk/>
            <pc:sldMk cId="2796832298" sldId="412"/>
            <ac:picMk id="4" creationId="{3C512BD5-EF98-4A5B-9F6E-8647DFDBCBB4}"/>
          </ac:picMkLst>
        </pc:picChg>
        <pc:picChg chg="add mod">
          <ac:chgData name="Jessica Lange, Ms." userId="S::jessica.lange@mcgill.ca::42c194f6-4e40-4289-96fc-b1a39871c99b" providerId="AD" clId="Web-{EBF17DDC-1122-F019-861D-7B5372755A89}" dt="2021-03-01T15:38:42.406" v="59" actId="14100"/>
          <ac:picMkLst>
            <pc:docMk/>
            <pc:sldMk cId="2796832298" sldId="412"/>
            <ac:picMk id="5" creationId="{6EE4995B-FCC1-4465-BF27-8E2A40104965}"/>
          </ac:picMkLst>
        </pc:picChg>
      </pc:sldChg>
      <pc:sldChg chg="addSp delSp modSp add replId addAnim delAnim modAnim">
        <pc:chgData name="Jessica Lange, Ms." userId="S::jessica.lange@mcgill.ca::42c194f6-4e40-4289-96fc-b1a39871c99b" providerId="AD" clId="Web-{EBF17DDC-1122-F019-861D-7B5372755A89}" dt="2021-03-01T16:30:58.909" v="1034"/>
        <pc:sldMkLst>
          <pc:docMk/>
          <pc:sldMk cId="1392409821" sldId="413"/>
        </pc:sldMkLst>
        <pc:spChg chg="mod">
          <ac:chgData name="Jessica Lange, Ms." userId="S::jessica.lange@mcgill.ca::42c194f6-4e40-4289-96fc-b1a39871c99b" providerId="AD" clId="Web-{EBF17DDC-1122-F019-861D-7B5372755A89}" dt="2021-03-01T16:07:55.651" v="825" actId="20577"/>
          <ac:spMkLst>
            <pc:docMk/>
            <pc:sldMk cId="1392409821" sldId="413"/>
            <ac:spMk id="2" creationId="{782C3010-E560-4388-8612-B3FD5654F75C}"/>
          </ac:spMkLst>
        </pc:spChg>
        <pc:spChg chg="del">
          <ac:chgData name="Jessica Lange, Ms." userId="S::jessica.lange@mcgill.ca::42c194f6-4e40-4289-96fc-b1a39871c99b" providerId="AD" clId="Web-{EBF17DDC-1122-F019-861D-7B5372755A89}" dt="2021-03-01T15:39:03.766" v="65"/>
          <ac:spMkLst>
            <pc:docMk/>
            <pc:sldMk cId="1392409821" sldId="413"/>
            <ac:spMk id="6" creationId="{D5DC1EE1-F2AD-4D28-BC93-9D814BBE9B3C}"/>
          </ac:spMkLst>
        </pc:spChg>
        <pc:spChg chg="add mod">
          <ac:chgData name="Jessica Lange, Ms." userId="S::jessica.lange@mcgill.ca::42c194f6-4e40-4289-96fc-b1a39871c99b" providerId="AD" clId="Web-{EBF17DDC-1122-F019-861D-7B5372755A89}" dt="2021-03-01T15:40:28.833" v="75" actId="688"/>
          <ac:spMkLst>
            <pc:docMk/>
            <pc:sldMk cId="1392409821" sldId="413"/>
            <ac:spMk id="8" creationId="{867EA024-2273-439C-BE98-ED1F74D58214}"/>
          </ac:spMkLst>
        </pc:spChg>
        <pc:picChg chg="del">
          <ac:chgData name="Jessica Lange, Ms." userId="S::jessica.lange@mcgill.ca::42c194f6-4e40-4289-96fc-b1a39871c99b" providerId="AD" clId="Web-{EBF17DDC-1122-F019-861D-7B5372755A89}" dt="2021-03-01T15:38:58.532" v="64"/>
          <ac:picMkLst>
            <pc:docMk/>
            <pc:sldMk cId="1392409821" sldId="413"/>
            <ac:picMk id="5" creationId="{6EE4995B-FCC1-4465-BF27-8E2A40104965}"/>
          </ac:picMkLst>
        </pc:picChg>
        <pc:picChg chg="add mod">
          <ac:chgData name="Jessica Lange, Ms." userId="S::jessica.lange@mcgill.ca::42c194f6-4e40-4289-96fc-b1a39871c99b" providerId="AD" clId="Web-{EBF17DDC-1122-F019-861D-7B5372755A89}" dt="2021-03-01T15:40:00.754" v="70" actId="1076"/>
          <ac:picMkLst>
            <pc:docMk/>
            <pc:sldMk cId="1392409821" sldId="413"/>
            <ac:picMk id="7" creationId="{A2540B67-AFFF-4431-ACE3-65DAB22DA053}"/>
          </ac:picMkLst>
        </pc:picChg>
      </pc:sldChg>
      <pc:sldChg chg="modSp new">
        <pc:chgData name="Jessica Lange, Ms." userId="S::jessica.lange@mcgill.ca::42c194f6-4e40-4289-96fc-b1a39871c99b" providerId="AD" clId="Web-{EBF17DDC-1122-F019-861D-7B5372755A89}" dt="2021-03-01T16:32:13.444" v="1035" actId="20577"/>
        <pc:sldMkLst>
          <pc:docMk/>
          <pc:sldMk cId="2313059219" sldId="414"/>
        </pc:sldMkLst>
        <pc:spChg chg="mod">
          <ac:chgData name="Jessica Lange, Ms." userId="S::jessica.lange@mcgill.ca::42c194f6-4e40-4289-96fc-b1a39871c99b" providerId="AD" clId="Web-{EBF17DDC-1122-F019-861D-7B5372755A89}" dt="2021-03-01T16:32:13.444" v="1035" actId="20577"/>
          <ac:spMkLst>
            <pc:docMk/>
            <pc:sldMk cId="2313059219" sldId="414"/>
            <ac:spMk id="2" creationId="{4FACE18D-D665-4820-AAF4-9D7929A4C996}"/>
          </ac:spMkLst>
        </pc:spChg>
        <pc:spChg chg="mod">
          <ac:chgData name="Jessica Lange, Ms." userId="S::jessica.lange@mcgill.ca::42c194f6-4e40-4289-96fc-b1a39871c99b" providerId="AD" clId="Web-{EBF17DDC-1122-F019-861D-7B5372755A89}" dt="2021-03-01T15:41:50.931" v="178" actId="20577"/>
          <ac:spMkLst>
            <pc:docMk/>
            <pc:sldMk cId="2313059219" sldId="414"/>
            <ac:spMk id="3" creationId="{61B43F29-A3AA-4F07-8580-D17672FFD184}"/>
          </ac:spMkLst>
        </pc:spChg>
      </pc:sldChg>
      <pc:sldChg chg="modSp add ord replId">
        <pc:chgData name="Jessica Lange, Ms." userId="S::jessica.lange@mcgill.ca::42c194f6-4e40-4289-96fc-b1a39871c99b" providerId="AD" clId="Web-{EBF17DDC-1122-F019-861D-7B5372755A89}" dt="2021-03-01T16:07:36.885" v="819"/>
        <pc:sldMkLst>
          <pc:docMk/>
          <pc:sldMk cId="1662425343" sldId="415"/>
        </pc:sldMkLst>
        <pc:spChg chg="mod">
          <ac:chgData name="Jessica Lange, Ms." userId="S::jessica.lange@mcgill.ca::42c194f6-4e40-4289-96fc-b1a39871c99b" providerId="AD" clId="Web-{EBF17DDC-1122-F019-861D-7B5372755A89}" dt="2021-03-01T16:07:27.166" v="818" actId="20577"/>
          <ac:spMkLst>
            <pc:docMk/>
            <pc:sldMk cId="1662425343" sldId="415"/>
            <ac:spMk id="2" creationId="{6E9D3D6E-2595-4751-BFF7-96E7E7B38FFB}"/>
          </ac:spMkLst>
        </pc:spChg>
      </pc:sldChg>
      <pc:sldChg chg="addSp modSp new addAnim modAnim">
        <pc:chgData name="Jessica Lange, Ms." userId="S::jessica.lange@mcgill.ca::42c194f6-4e40-4289-96fc-b1a39871c99b" providerId="AD" clId="Web-{EBF17DDC-1122-F019-861D-7B5372755A89}" dt="2021-03-01T15:54:12.516" v="550" actId="20577"/>
        <pc:sldMkLst>
          <pc:docMk/>
          <pc:sldMk cId="184607625" sldId="416"/>
        </pc:sldMkLst>
        <pc:spChg chg="mod">
          <ac:chgData name="Jessica Lange, Ms." userId="S::jessica.lange@mcgill.ca::42c194f6-4e40-4289-96fc-b1a39871c99b" providerId="AD" clId="Web-{EBF17DDC-1122-F019-861D-7B5372755A89}" dt="2021-03-01T15:52:57.481" v="488" actId="20577"/>
          <ac:spMkLst>
            <pc:docMk/>
            <pc:sldMk cId="184607625" sldId="416"/>
            <ac:spMk id="2" creationId="{A671FCF9-30AD-47EA-BA95-8165238DE508}"/>
          </ac:spMkLst>
        </pc:spChg>
        <pc:spChg chg="mod">
          <ac:chgData name="Jessica Lange, Ms." userId="S::jessica.lange@mcgill.ca::42c194f6-4e40-4289-96fc-b1a39871c99b" providerId="AD" clId="Web-{EBF17DDC-1122-F019-861D-7B5372755A89}" dt="2021-03-01T15:52:13.713" v="416" actId="20577"/>
          <ac:spMkLst>
            <pc:docMk/>
            <pc:sldMk cId="184607625" sldId="416"/>
            <ac:spMk id="3" creationId="{9771B824-9AFA-4630-8BEC-6ACFE1E5A432}"/>
          </ac:spMkLst>
        </pc:spChg>
        <pc:spChg chg="add mod">
          <ac:chgData name="Jessica Lange, Ms." userId="S::jessica.lange@mcgill.ca::42c194f6-4e40-4289-96fc-b1a39871c99b" providerId="AD" clId="Web-{EBF17DDC-1122-F019-861D-7B5372755A89}" dt="2021-03-01T15:54:12.516" v="550" actId="20577"/>
          <ac:spMkLst>
            <pc:docMk/>
            <pc:sldMk cId="184607625" sldId="416"/>
            <ac:spMk id="5" creationId="{2BB61C7C-6E7A-45A7-9FD4-5983BCC8C3EE}"/>
          </ac:spMkLst>
        </pc:spChg>
      </pc:sldChg>
      <pc:sldChg chg="addSp modSp new ord">
        <pc:chgData name="Jessica Lange, Ms." userId="S::jessica.lange@mcgill.ca::42c194f6-4e40-4289-96fc-b1a39871c99b" providerId="AD" clId="Web-{EBF17DDC-1122-F019-861D-7B5372755A89}" dt="2021-03-01T16:35:25.157" v="1051"/>
        <pc:sldMkLst>
          <pc:docMk/>
          <pc:sldMk cId="45642131" sldId="417"/>
        </pc:sldMkLst>
        <pc:spChg chg="mod">
          <ac:chgData name="Jessica Lange, Ms." userId="S::jessica.lange@mcgill.ca::42c194f6-4e40-4289-96fc-b1a39871c99b" providerId="AD" clId="Web-{EBF17DDC-1122-F019-861D-7B5372755A89}" dt="2021-03-01T16:09:52.720" v="981" actId="20577"/>
          <ac:spMkLst>
            <pc:docMk/>
            <pc:sldMk cId="45642131" sldId="417"/>
            <ac:spMk id="2" creationId="{58092258-138C-4E65-A147-9825BA1F6697}"/>
          </ac:spMkLst>
        </pc:spChg>
        <pc:spChg chg="mod">
          <ac:chgData name="Jessica Lange, Ms." userId="S::jessica.lange@mcgill.ca::42c194f6-4e40-4289-96fc-b1a39871c99b" providerId="AD" clId="Web-{EBF17DDC-1122-F019-861D-7B5372755A89}" dt="2021-03-01T16:08:24.715" v="841" actId="20577"/>
          <ac:spMkLst>
            <pc:docMk/>
            <pc:sldMk cId="45642131" sldId="417"/>
            <ac:spMk id="3" creationId="{2658BE52-C36E-4224-9531-E78644B5EF08}"/>
          </ac:spMkLst>
        </pc:spChg>
        <pc:spChg chg="add mod">
          <ac:chgData name="Jessica Lange, Ms." userId="S::jessica.lange@mcgill.ca::42c194f6-4e40-4289-96fc-b1a39871c99b" providerId="AD" clId="Web-{EBF17DDC-1122-F019-861D-7B5372755A89}" dt="2021-03-01T16:10:41.613" v="1000" actId="1076"/>
          <ac:spMkLst>
            <pc:docMk/>
            <pc:sldMk cId="45642131" sldId="417"/>
            <ac:spMk id="4" creationId="{D584AB8C-62BA-4CC4-B7D7-F6FBCA124052}"/>
          </ac:spMkLst>
        </pc:spChg>
      </pc:sldChg>
    </pc:docChg>
  </pc:docChgLst>
  <pc:docChgLst>
    <pc:chgData name="Jessica Lange, Ms." userId="S::jessica.lange@mcgill.ca::42c194f6-4e40-4289-96fc-b1a39871c99b" providerId="AD" clId="Web-{BE0DB09F-1041-B000-C875-97DEF63FCA21}"/>
    <pc:docChg chg="modSld">
      <pc:chgData name="Jessica Lange, Ms." userId="S::jessica.lange@mcgill.ca::42c194f6-4e40-4289-96fc-b1a39871c99b" providerId="AD" clId="Web-{BE0DB09F-1041-B000-C875-97DEF63FCA21}" dt="2021-03-01T17:15:19.365" v="110"/>
      <pc:docMkLst>
        <pc:docMk/>
      </pc:docMkLst>
      <pc:sldChg chg="addSp modSp addAnim modAnim">
        <pc:chgData name="Jessica Lange, Ms." userId="S::jessica.lange@mcgill.ca::42c194f6-4e40-4289-96fc-b1a39871c99b" providerId="AD" clId="Web-{BE0DB09F-1041-B000-C875-97DEF63FCA21}" dt="2021-03-01T17:15:19.365" v="110"/>
        <pc:sldMkLst>
          <pc:docMk/>
          <pc:sldMk cId="2572753545" sldId="406"/>
        </pc:sldMkLst>
        <pc:spChg chg="add mod">
          <ac:chgData name="Jessica Lange, Ms." userId="S::jessica.lange@mcgill.ca::42c194f6-4e40-4289-96fc-b1a39871c99b" providerId="AD" clId="Web-{BE0DB09F-1041-B000-C875-97DEF63FCA21}" dt="2021-03-01T17:15:15.068" v="108" actId="1076"/>
          <ac:spMkLst>
            <pc:docMk/>
            <pc:sldMk cId="2572753545" sldId="406"/>
            <ac:spMk id="10" creationId="{67C399F0-E0C5-461F-A6FD-C3364E415971}"/>
          </ac:spMkLst>
        </pc:spChg>
        <pc:graphicFrameChg chg="mod">
          <ac:chgData name="Jessica Lange, Ms." userId="S::jessica.lange@mcgill.ca::42c194f6-4e40-4289-96fc-b1a39871c99b" providerId="AD" clId="Web-{BE0DB09F-1041-B000-C875-97DEF63FCA21}" dt="2021-03-01T17:05:13.602" v="11" actId="1076"/>
          <ac:graphicFrameMkLst>
            <pc:docMk/>
            <pc:sldMk cId="2572753545" sldId="406"/>
            <ac:graphicFrameMk id="12" creationId="{00000000-0000-0000-0000-000000000000}"/>
          </ac:graphicFrameMkLst>
        </pc:graphicFrameChg>
        <pc:picChg chg="mod">
          <ac:chgData name="Jessica Lange, Ms." userId="S::jessica.lange@mcgill.ca::42c194f6-4e40-4289-96fc-b1a39871c99b" providerId="AD" clId="Web-{BE0DB09F-1041-B000-C875-97DEF63FCA21}" dt="2021-03-01T17:05:20.508" v="14" actId="1076"/>
          <ac:picMkLst>
            <pc:docMk/>
            <pc:sldMk cId="2572753545" sldId="406"/>
            <ac:picMk id="8" creationId="{00000000-0000-0000-0000-000000000000}"/>
          </ac:picMkLst>
        </pc:picChg>
        <pc:picChg chg="mod">
          <ac:chgData name="Jessica Lange, Ms." userId="S::jessica.lange@mcgill.ca::42c194f6-4e40-4289-96fc-b1a39871c99b" providerId="AD" clId="Web-{BE0DB09F-1041-B000-C875-97DEF63FCA21}" dt="2021-03-01T17:05:22.618" v="15" actId="1076"/>
          <ac:picMkLst>
            <pc:docMk/>
            <pc:sldMk cId="2572753545" sldId="406"/>
            <ac:picMk id="9" creationId="{7A78CB7A-2A8D-4860-A726-89F665FB0B4A}"/>
          </ac:picMkLst>
        </pc:picChg>
        <pc:picChg chg="mod">
          <ac:chgData name="Jessica Lange, Ms." userId="S::jessica.lange@mcgill.ca::42c194f6-4e40-4289-96fc-b1a39871c99b" providerId="AD" clId="Web-{BE0DB09F-1041-B000-C875-97DEF63FCA21}" dt="2021-03-01T17:05:18.180" v="13" actId="1076"/>
          <ac:picMkLst>
            <pc:docMk/>
            <pc:sldMk cId="2572753545" sldId="406"/>
            <ac:picMk id="11" creationId="{461AD3BD-4EA1-40E4-8C45-6027D7C57EDD}"/>
          </ac:picMkLst>
        </pc:picChg>
        <pc:picChg chg="mod">
          <ac:chgData name="Jessica Lange, Ms." userId="S::jessica.lange@mcgill.ca::42c194f6-4e40-4289-96fc-b1a39871c99b" providerId="AD" clId="Web-{BE0DB09F-1041-B000-C875-97DEF63FCA21}" dt="2021-03-01T17:05:16.008" v="12" actId="1076"/>
          <ac:picMkLst>
            <pc:docMk/>
            <pc:sldMk cId="2572753545" sldId="406"/>
            <ac:picMk id="4106" creationId="{00000000-0000-0000-0000-000000000000}"/>
          </ac:picMkLst>
        </pc:picChg>
      </pc:sldChg>
      <pc:sldChg chg="addSp modSp addAnim modAnim">
        <pc:chgData name="Jessica Lange, Ms." userId="S::jessica.lange@mcgill.ca::42c194f6-4e40-4289-96fc-b1a39871c99b" providerId="AD" clId="Web-{BE0DB09F-1041-B000-C875-97DEF63FCA21}" dt="2021-03-01T17:01:56.796" v="9" actId="1076"/>
        <pc:sldMkLst>
          <pc:docMk/>
          <pc:sldMk cId="3104652078" sldId="407"/>
        </pc:sldMkLst>
        <pc:spChg chg="mod">
          <ac:chgData name="Jessica Lange, Ms." userId="S::jessica.lange@mcgill.ca::42c194f6-4e40-4289-96fc-b1a39871c99b" providerId="AD" clId="Web-{BE0DB09F-1041-B000-C875-97DEF63FCA21}" dt="2021-03-01T17:01:54.311" v="8" actId="1076"/>
          <ac:spMkLst>
            <pc:docMk/>
            <pc:sldMk cId="3104652078" sldId="407"/>
            <ac:spMk id="3" creationId="{00000000-0000-0000-0000-000000000000}"/>
          </ac:spMkLst>
        </pc:spChg>
        <pc:picChg chg="add mod">
          <ac:chgData name="Jessica Lange, Ms." userId="S::jessica.lange@mcgill.ca::42c194f6-4e40-4289-96fc-b1a39871c99b" providerId="AD" clId="Web-{BE0DB09F-1041-B000-C875-97DEF63FCA21}" dt="2021-03-01T17:01:56.796" v="9" actId="1076"/>
          <ac:picMkLst>
            <pc:docMk/>
            <pc:sldMk cId="3104652078" sldId="407"/>
            <ac:picMk id="2" creationId="{DB2E59CA-0994-4224-9BA7-5B23DE044AFE}"/>
          </ac:picMkLst>
        </pc:picChg>
        <pc:picChg chg="mod">
          <ac:chgData name="Jessica Lange, Ms." userId="S::jessica.lange@mcgill.ca::42c194f6-4e40-4289-96fc-b1a39871c99b" providerId="AD" clId="Web-{BE0DB09F-1041-B000-C875-97DEF63FCA21}" dt="2021-03-01T17:01:48.420" v="6" actId="1076"/>
          <ac:picMkLst>
            <pc:docMk/>
            <pc:sldMk cId="3104652078" sldId="407"/>
            <ac:picMk id="4" creationId="{00000000-0000-0000-0000-000000000000}"/>
          </ac:picMkLst>
        </pc:picChg>
      </pc:sldChg>
    </pc:docChg>
  </pc:docChgLst>
  <pc:docChgLst>
    <pc:chgData name="Jessica Lange, Ms." userId="S::jessica.lange@mcgill.ca::42c194f6-4e40-4289-96fc-b1a39871c99b" providerId="AD" clId="Web-{86D8C89F-20AF-C000-1FB0-3C0A42D080C9}"/>
    <pc:docChg chg="modSld">
      <pc:chgData name="Jessica Lange, Ms." userId="S::jessica.lange@mcgill.ca::42c194f6-4e40-4289-96fc-b1a39871c99b" providerId="AD" clId="Web-{86D8C89F-20AF-C000-1FB0-3C0A42D080C9}" dt="2021-05-17T17:44:28.797" v="69"/>
      <pc:docMkLst>
        <pc:docMk/>
      </pc:docMkLst>
      <pc:sldChg chg="modSp">
        <pc:chgData name="Jessica Lange, Ms." userId="S::jessica.lange@mcgill.ca::42c194f6-4e40-4289-96fc-b1a39871c99b" providerId="AD" clId="Web-{86D8C89F-20AF-C000-1FB0-3C0A42D080C9}" dt="2021-05-17T17:44:28.797" v="69"/>
        <pc:sldMkLst>
          <pc:docMk/>
          <pc:sldMk cId="1372996814" sldId="425"/>
        </pc:sldMkLst>
        <pc:graphicFrameChg chg="mod modGraphic">
          <ac:chgData name="Jessica Lange, Ms." userId="S::jessica.lange@mcgill.ca::42c194f6-4e40-4289-96fc-b1a39871c99b" providerId="AD" clId="Web-{86D8C89F-20AF-C000-1FB0-3C0A42D080C9}" dt="2021-05-17T17:44:28.797" v="69"/>
          <ac:graphicFrameMkLst>
            <pc:docMk/>
            <pc:sldMk cId="1372996814" sldId="425"/>
            <ac:graphicFrameMk id="4" creationId="{DE4FEBA3-ECBA-417A-9BAB-3116D07D2AF9}"/>
          </ac:graphicFrameMkLst>
        </pc:graphicFrameChg>
      </pc:sldChg>
    </pc:docChg>
  </pc:docChgLst>
  <pc:docChgLst>
    <pc:chgData name="Jessica Lange, Ms." userId="S::jessica.lange@mcgill.ca::42c194f6-4e40-4289-96fc-b1a39871c99b" providerId="AD" clId="Web-{D90B59A1-ADDB-CA11-EC19-F917D45D8858}"/>
    <pc:docChg chg="modSld">
      <pc:chgData name="Jessica Lange, Ms." userId="S::jessica.lange@mcgill.ca::42c194f6-4e40-4289-96fc-b1a39871c99b" providerId="AD" clId="Web-{D90B59A1-ADDB-CA11-EC19-F917D45D8858}" dt="2021-11-09T13:58:14.443" v="1"/>
      <pc:docMkLst>
        <pc:docMk/>
      </pc:docMkLst>
      <pc:sldChg chg="modSp">
        <pc:chgData name="Jessica Lange, Ms." userId="S::jessica.lange@mcgill.ca::42c194f6-4e40-4289-96fc-b1a39871c99b" providerId="AD" clId="Web-{D90B59A1-ADDB-CA11-EC19-F917D45D8858}" dt="2021-11-09T13:58:14.443" v="1"/>
        <pc:sldMkLst>
          <pc:docMk/>
          <pc:sldMk cId="1372996814" sldId="425"/>
        </pc:sldMkLst>
        <pc:graphicFrameChg chg="mod modGraphic">
          <ac:chgData name="Jessica Lange, Ms." userId="S::jessica.lange@mcgill.ca::42c194f6-4e40-4289-96fc-b1a39871c99b" providerId="AD" clId="Web-{D90B59A1-ADDB-CA11-EC19-F917D45D8858}" dt="2021-11-09T13:58:14.443" v="1"/>
          <ac:graphicFrameMkLst>
            <pc:docMk/>
            <pc:sldMk cId="1372996814" sldId="425"/>
            <ac:graphicFrameMk id="4" creationId="{DE4FEBA3-ECBA-417A-9BAB-3116D07D2AF9}"/>
          </ac:graphicFrameMkLst>
        </pc:graphicFrameChg>
      </pc:sldChg>
    </pc:docChg>
  </pc:docChgLst>
  <pc:docChgLst>
    <pc:chgData name="Jessica Lange, Ms." userId="S::jessica.lange@mcgill.ca::42c194f6-4e40-4289-96fc-b1a39871c99b" providerId="AD" clId="Web-{ADB32D1E-505F-B9E1-8ECA-9E379091942C}"/>
    <pc:docChg chg="addSld modSld sldOrd">
      <pc:chgData name="Jessica Lange, Ms." userId="S::jessica.lange@mcgill.ca::42c194f6-4e40-4289-96fc-b1a39871c99b" providerId="AD" clId="Web-{ADB32D1E-505F-B9E1-8ECA-9E379091942C}" dt="2021-05-12T16:08:08.768" v="93"/>
      <pc:docMkLst>
        <pc:docMk/>
      </pc:docMkLst>
      <pc:sldChg chg="modSp delAnim">
        <pc:chgData name="Jessica Lange, Ms." userId="S::jessica.lange@mcgill.ca::42c194f6-4e40-4289-96fc-b1a39871c99b" providerId="AD" clId="Web-{ADB32D1E-505F-B9E1-8ECA-9E379091942C}" dt="2021-05-12T16:08:08.768" v="93"/>
        <pc:sldMkLst>
          <pc:docMk/>
          <pc:sldMk cId="1175153676" sldId="333"/>
        </pc:sldMkLst>
        <pc:spChg chg="mod">
          <ac:chgData name="Jessica Lange, Ms." userId="S::jessica.lange@mcgill.ca::42c194f6-4e40-4289-96fc-b1a39871c99b" providerId="AD" clId="Web-{ADB32D1E-505F-B9E1-8ECA-9E379091942C}" dt="2021-05-12T16:07:45.393" v="90" actId="20577"/>
          <ac:spMkLst>
            <pc:docMk/>
            <pc:sldMk cId="1175153676" sldId="333"/>
            <ac:spMk id="2" creationId="{00000000-0000-0000-0000-000000000000}"/>
          </ac:spMkLst>
        </pc:spChg>
        <pc:spChg chg="mod">
          <ac:chgData name="Jessica Lange, Ms." userId="S::jessica.lange@mcgill.ca::42c194f6-4e40-4289-96fc-b1a39871c99b" providerId="AD" clId="Web-{ADB32D1E-505F-B9E1-8ECA-9E379091942C}" dt="2021-05-12T16:07:40.799" v="88" actId="1076"/>
          <ac:spMkLst>
            <pc:docMk/>
            <pc:sldMk cId="1175153676" sldId="333"/>
            <ac:spMk id="9" creationId="{00000000-0000-0000-0000-000000000000}"/>
          </ac:spMkLst>
        </pc:spChg>
        <pc:picChg chg="mod">
          <ac:chgData name="Jessica Lange, Ms." userId="S::jessica.lange@mcgill.ca::42c194f6-4e40-4289-96fc-b1a39871c99b" providerId="AD" clId="Web-{ADB32D1E-505F-B9E1-8ECA-9E379091942C}" dt="2021-05-12T16:07:49.987" v="92" actId="1076"/>
          <ac:picMkLst>
            <pc:docMk/>
            <pc:sldMk cId="1175153676" sldId="333"/>
            <ac:picMk id="8" creationId="{00000000-0000-0000-0000-000000000000}"/>
          </ac:picMkLst>
        </pc:picChg>
        <pc:picChg chg="mod">
          <ac:chgData name="Jessica Lange, Ms." userId="S::jessica.lange@mcgill.ca::42c194f6-4e40-4289-96fc-b1a39871c99b" providerId="AD" clId="Web-{ADB32D1E-505F-B9E1-8ECA-9E379091942C}" dt="2021-05-12T16:07:48.018" v="91" actId="1076"/>
          <ac:picMkLst>
            <pc:docMk/>
            <pc:sldMk cId="1175153676" sldId="333"/>
            <ac:picMk id="11" creationId="{00000000-0000-0000-0000-000000000000}"/>
          </ac:picMkLst>
        </pc:picChg>
      </pc:sldChg>
      <pc:sldChg chg="modSp addAnim modAnim">
        <pc:chgData name="Jessica Lange, Ms." userId="S::jessica.lange@mcgill.ca::42c194f6-4e40-4289-96fc-b1a39871c99b" providerId="AD" clId="Web-{ADB32D1E-505F-B9E1-8ECA-9E379091942C}" dt="2021-05-12T15:53:21.716" v="21" actId="20577"/>
        <pc:sldMkLst>
          <pc:docMk/>
          <pc:sldMk cId="1872469470" sldId="396"/>
        </pc:sldMkLst>
        <pc:spChg chg="mod">
          <ac:chgData name="Jessica Lange, Ms." userId="S::jessica.lange@mcgill.ca::42c194f6-4e40-4289-96fc-b1a39871c99b" providerId="AD" clId="Web-{ADB32D1E-505F-B9E1-8ECA-9E379091942C}" dt="2021-05-12T15:53:21.716" v="21" actId="20577"/>
          <ac:spMkLst>
            <pc:docMk/>
            <pc:sldMk cId="1872469470" sldId="396"/>
            <ac:spMk id="2" creationId="{79DAF376-BCC6-49DC-BD07-AD2F1F58323A}"/>
          </ac:spMkLst>
        </pc:spChg>
      </pc:sldChg>
      <pc:sldChg chg="ord">
        <pc:chgData name="Jessica Lange, Ms." userId="S::jessica.lange@mcgill.ca::42c194f6-4e40-4289-96fc-b1a39871c99b" providerId="AD" clId="Web-{ADB32D1E-505F-B9E1-8ECA-9E379091942C}" dt="2021-05-12T16:05:33.970" v="42"/>
        <pc:sldMkLst>
          <pc:docMk/>
          <pc:sldMk cId="582600677" sldId="409"/>
        </pc:sldMkLst>
      </pc:sldChg>
      <pc:sldChg chg="modSp">
        <pc:chgData name="Jessica Lange, Ms." userId="S::jessica.lange@mcgill.ca::42c194f6-4e40-4289-96fc-b1a39871c99b" providerId="AD" clId="Web-{ADB32D1E-505F-B9E1-8ECA-9E379091942C}" dt="2021-05-12T15:59:42.765" v="40" actId="20577"/>
        <pc:sldMkLst>
          <pc:docMk/>
          <pc:sldMk cId="3707799949" sldId="421"/>
        </pc:sldMkLst>
        <pc:spChg chg="mod">
          <ac:chgData name="Jessica Lange, Ms." userId="S::jessica.lange@mcgill.ca::42c194f6-4e40-4289-96fc-b1a39871c99b" providerId="AD" clId="Web-{ADB32D1E-505F-B9E1-8ECA-9E379091942C}" dt="2021-05-12T15:59:42.765" v="40" actId="20577"/>
          <ac:spMkLst>
            <pc:docMk/>
            <pc:sldMk cId="3707799949" sldId="421"/>
            <ac:spMk id="3" creationId="{5E70844F-6539-4170-B6D2-B36E8C9249F2}"/>
          </ac:spMkLst>
        </pc:spChg>
      </pc:sldChg>
      <pc:sldChg chg="addSp modSp new">
        <pc:chgData name="Jessica Lange, Ms." userId="S::jessica.lange@mcgill.ca::42c194f6-4e40-4289-96fc-b1a39871c99b" providerId="AD" clId="Web-{ADB32D1E-505F-B9E1-8ECA-9E379091942C}" dt="2021-05-12T15:46:46.697" v="16" actId="1076"/>
        <pc:sldMkLst>
          <pc:docMk/>
          <pc:sldMk cId="1502156707" sldId="427"/>
        </pc:sldMkLst>
        <pc:spChg chg="mod">
          <ac:chgData name="Jessica Lange, Ms." userId="S::jessica.lange@mcgill.ca::42c194f6-4e40-4289-96fc-b1a39871c99b" providerId="AD" clId="Web-{ADB32D1E-505F-B9E1-8ECA-9E379091942C}" dt="2021-05-12T15:46:46.697" v="16" actId="1076"/>
          <ac:spMkLst>
            <pc:docMk/>
            <pc:sldMk cId="1502156707" sldId="427"/>
            <ac:spMk id="2" creationId="{7BEAA662-1DA1-42DE-9459-DB7CD94E96EA}"/>
          </ac:spMkLst>
        </pc:spChg>
        <pc:picChg chg="add mod">
          <ac:chgData name="Jessica Lange, Ms." userId="S::jessica.lange@mcgill.ca::42c194f6-4e40-4289-96fc-b1a39871c99b" providerId="AD" clId="Web-{ADB32D1E-505F-B9E1-8ECA-9E379091942C}" dt="2021-05-12T15:46:41.307" v="15" actId="1076"/>
          <ac:picMkLst>
            <pc:docMk/>
            <pc:sldMk cId="1502156707" sldId="427"/>
            <ac:picMk id="3" creationId="{61BD3261-784C-4F6C-9595-E41F53A547FD}"/>
          </ac:picMkLst>
        </pc:picChg>
      </pc:sldChg>
    </pc:docChg>
  </pc:docChgLst>
  <pc:docChgLst>
    <pc:chgData name="Jessica Lange, Ms." userId="S::jessica.lange@mcgill.ca::42c194f6-4e40-4289-96fc-b1a39871c99b" providerId="AD" clId="Web-{58A0B39F-9078-B000-C7D5-4196B9F466DD}"/>
    <pc:docChg chg="addSld delSld modSld">
      <pc:chgData name="Jessica Lange, Ms." userId="S::jessica.lange@mcgill.ca::42c194f6-4e40-4289-96fc-b1a39871c99b" providerId="AD" clId="Web-{58A0B39F-9078-B000-C7D5-4196B9F466DD}" dt="2021-03-12T20:06:36.768" v="302" actId="20577"/>
      <pc:docMkLst>
        <pc:docMk/>
      </pc:docMkLst>
      <pc:sldChg chg="modSp">
        <pc:chgData name="Jessica Lange, Ms." userId="S::jessica.lange@mcgill.ca::42c194f6-4e40-4289-96fc-b1a39871c99b" providerId="AD" clId="Web-{58A0B39F-9078-B000-C7D5-4196B9F466DD}" dt="2021-03-12T20:06:36.768" v="302" actId="20577"/>
        <pc:sldMkLst>
          <pc:docMk/>
          <pc:sldMk cId="1819741720" sldId="277"/>
        </pc:sldMkLst>
        <pc:spChg chg="mod">
          <ac:chgData name="Jessica Lange, Ms." userId="S::jessica.lange@mcgill.ca::42c194f6-4e40-4289-96fc-b1a39871c99b" providerId="AD" clId="Web-{58A0B39F-9078-B000-C7D5-4196B9F466DD}" dt="2021-03-12T20:06:36.768" v="302" actId="20577"/>
          <ac:spMkLst>
            <pc:docMk/>
            <pc:sldMk cId="1819741720" sldId="277"/>
            <ac:spMk id="2" creationId="{00000000-0000-0000-0000-000000000000}"/>
          </ac:spMkLst>
        </pc:spChg>
      </pc:sldChg>
      <pc:sldChg chg="modSp">
        <pc:chgData name="Jessica Lange, Ms." userId="S::jessica.lange@mcgill.ca::42c194f6-4e40-4289-96fc-b1a39871c99b" providerId="AD" clId="Web-{58A0B39F-9078-B000-C7D5-4196B9F466DD}" dt="2021-03-12T19:45:53.259" v="117" actId="1076"/>
        <pc:sldMkLst>
          <pc:docMk/>
          <pc:sldMk cId="1175153676" sldId="333"/>
        </pc:sldMkLst>
        <pc:spChg chg="mod">
          <ac:chgData name="Jessica Lange, Ms." userId="S::jessica.lange@mcgill.ca::42c194f6-4e40-4289-96fc-b1a39871c99b" providerId="AD" clId="Web-{58A0B39F-9078-B000-C7D5-4196B9F466DD}" dt="2021-03-12T19:45:53.259" v="117" actId="1076"/>
          <ac:spMkLst>
            <pc:docMk/>
            <pc:sldMk cId="1175153676" sldId="333"/>
            <ac:spMk id="2" creationId="{00000000-0000-0000-0000-000000000000}"/>
          </ac:spMkLst>
        </pc:spChg>
        <pc:spChg chg="mod">
          <ac:chgData name="Jessica Lange, Ms." userId="S::jessica.lange@mcgill.ca::42c194f6-4e40-4289-96fc-b1a39871c99b" providerId="AD" clId="Web-{58A0B39F-9078-B000-C7D5-4196B9F466DD}" dt="2021-03-12T19:45:44.930" v="116" actId="1076"/>
          <ac:spMkLst>
            <pc:docMk/>
            <pc:sldMk cId="1175153676" sldId="333"/>
            <ac:spMk id="9" creationId="{00000000-0000-0000-0000-000000000000}"/>
          </ac:spMkLst>
        </pc:spChg>
        <pc:picChg chg="mod">
          <ac:chgData name="Jessica Lange, Ms." userId="S::jessica.lange@mcgill.ca::42c194f6-4e40-4289-96fc-b1a39871c99b" providerId="AD" clId="Web-{58A0B39F-9078-B000-C7D5-4196B9F466DD}" dt="2021-03-12T19:45:40.227" v="115" actId="1076"/>
          <ac:picMkLst>
            <pc:docMk/>
            <pc:sldMk cId="1175153676" sldId="333"/>
            <ac:picMk id="5" creationId="{2BBC0345-E4F2-4A27-8E9F-ED05E6110385}"/>
          </ac:picMkLst>
        </pc:picChg>
      </pc:sldChg>
      <pc:sldChg chg="modSp addAnim modAnim">
        <pc:chgData name="Jessica Lange, Ms." userId="S::jessica.lange@mcgill.ca::42c194f6-4e40-4289-96fc-b1a39871c99b" providerId="AD" clId="Web-{58A0B39F-9078-B000-C7D5-4196B9F466DD}" dt="2021-03-12T19:42:42.344" v="14"/>
        <pc:sldMkLst>
          <pc:docMk/>
          <pc:sldMk cId="1803535369" sldId="402"/>
        </pc:sldMkLst>
        <pc:spChg chg="mod">
          <ac:chgData name="Jessica Lange, Ms." userId="S::jessica.lange@mcgill.ca::42c194f6-4e40-4289-96fc-b1a39871c99b" providerId="AD" clId="Web-{58A0B39F-9078-B000-C7D5-4196B9F466DD}" dt="2021-03-12T19:42:40.078" v="11" actId="20577"/>
          <ac:spMkLst>
            <pc:docMk/>
            <pc:sldMk cId="1803535369" sldId="402"/>
            <ac:spMk id="2" creationId="{0761E717-D7EC-4CEA-BC89-3C54D213AC26}"/>
          </ac:spMkLst>
        </pc:spChg>
      </pc:sldChg>
      <pc:sldChg chg="modSp delAnim">
        <pc:chgData name="Jessica Lange, Ms." userId="S::jessica.lange@mcgill.ca::42c194f6-4e40-4289-96fc-b1a39871c99b" providerId="AD" clId="Web-{58A0B39F-9078-B000-C7D5-4196B9F466DD}" dt="2021-03-12T19:43:25.471" v="24" actId="20577"/>
        <pc:sldMkLst>
          <pc:docMk/>
          <pc:sldMk cId="4042550474" sldId="405"/>
        </pc:sldMkLst>
        <pc:spChg chg="mod">
          <ac:chgData name="Jessica Lange, Ms." userId="S::jessica.lange@mcgill.ca::42c194f6-4e40-4289-96fc-b1a39871c99b" providerId="AD" clId="Web-{58A0B39F-9078-B000-C7D5-4196B9F466DD}" dt="2021-03-12T19:43:25.471" v="24" actId="20577"/>
          <ac:spMkLst>
            <pc:docMk/>
            <pc:sldMk cId="4042550474" sldId="405"/>
            <ac:spMk id="6" creationId="{00000000-0000-0000-0000-000000000000}"/>
          </ac:spMkLst>
        </pc:spChg>
      </pc:sldChg>
      <pc:sldChg chg="addSp modSp addAnim delAnim modAnim">
        <pc:chgData name="Jessica Lange, Ms." userId="S::jessica.lange@mcgill.ca::42c194f6-4e40-4289-96fc-b1a39871c99b" providerId="AD" clId="Web-{58A0B39F-9078-B000-C7D5-4196B9F466DD}" dt="2021-03-12T19:45:17.335" v="108"/>
        <pc:sldMkLst>
          <pc:docMk/>
          <pc:sldMk cId="582600677" sldId="409"/>
        </pc:sldMkLst>
        <pc:spChg chg="add mod">
          <ac:chgData name="Jessica Lange, Ms." userId="S::jessica.lange@mcgill.ca::42c194f6-4e40-4289-96fc-b1a39871c99b" providerId="AD" clId="Web-{58A0B39F-9078-B000-C7D5-4196B9F466DD}" dt="2021-03-12T19:45:14.163" v="106" actId="20577"/>
          <ac:spMkLst>
            <pc:docMk/>
            <pc:sldMk cId="582600677" sldId="409"/>
            <ac:spMk id="3" creationId="{70FE727C-693E-4608-90B7-C7C0B8027CB3}"/>
          </ac:spMkLst>
        </pc:spChg>
        <pc:spChg chg="mod">
          <ac:chgData name="Jessica Lange, Ms." userId="S::jessica.lange@mcgill.ca::42c194f6-4e40-4289-96fc-b1a39871c99b" providerId="AD" clId="Web-{58A0B39F-9078-B000-C7D5-4196B9F466DD}" dt="2021-03-12T19:44:40.958" v="94" actId="20577"/>
          <ac:spMkLst>
            <pc:docMk/>
            <pc:sldMk cId="582600677" sldId="409"/>
            <ac:spMk id="5" creationId="{C511DBF2-8A10-41C2-A8A8-F1C7B1507417}"/>
          </ac:spMkLst>
        </pc:spChg>
      </pc:sldChg>
      <pc:sldChg chg="add del mod modShow">
        <pc:chgData name="Jessica Lange, Ms." userId="S::jessica.lange@mcgill.ca::42c194f6-4e40-4289-96fc-b1a39871c99b" providerId="AD" clId="Web-{58A0B39F-9078-B000-C7D5-4196B9F466DD}" dt="2021-03-12T19:57:15.196" v="284"/>
        <pc:sldMkLst>
          <pc:docMk/>
          <pc:sldMk cId="2796832298" sldId="412"/>
        </pc:sldMkLst>
      </pc:sldChg>
      <pc:sldChg chg="add del mod modShow">
        <pc:chgData name="Jessica Lange, Ms." userId="S::jessica.lange@mcgill.ca::42c194f6-4e40-4289-96fc-b1a39871c99b" providerId="AD" clId="Web-{58A0B39F-9078-B000-C7D5-4196B9F466DD}" dt="2021-03-12T19:57:18.805" v="285"/>
        <pc:sldMkLst>
          <pc:docMk/>
          <pc:sldMk cId="1392409821" sldId="413"/>
        </pc:sldMkLst>
      </pc:sldChg>
      <pc:sldChg chg="addSp modSp">
        <pc:chgData name="Jessica Lange, Ms." userId="S::jessica.lange@mcgill.ca::42c194f6-4e40-4289-96fc-b1a39871c99b" providerId="AD" clId="Web-{58A0B39F-9078-B000-C7D5-4196B9F466DD}" dt="2021-03-12T19:57:00.883" v="279" actId="14100"/>
        <pc:sldMkLst>
          <pc:docMk/>
          <pc:sldMk cId="1662425343" sldId="415"/>
        </pc:sldMkLst>
        <pc:picChg chg="add mod">
          <ac:chgData name="Jessica Lange, Ms." userId="S::jessica.lange@mcgill.ca::42c194f6-4e40-4289-96fc-b1a39871c99b" providerId="AD" clId="Web-{58A0B39F-9078-B000-C7D5-4196B9F466DD}" dt="2021-03-12T19:57:00.883" v="279" actId="14100"/>
          <ac:picMkLst>
            <pc:docMk/>
            <pc:sldMk cId="1662425343" sldId="415"/>
            <ac:picMk id="4" creationId="{145D7217-F56A-4CEF-B0EB-B32E4BBD4827}"/>
          </ac:picMkLst>
        </pc:picChg>
      </pc:sldChg>
      <pc:sldChg chg="modSp">
        <pc:chgData name="Jessica Lange, Ms." userId="S::jessica.lange@mcgill.ca::42c194f6-4e40-4289-96fc-b1a39871c99b" providerId="AD" clId="Web-{58A0B39F-9078-B000-C7D5-4196B9F466DD}" dt="2021-03-12T20:04:41.669" v="288" actId="20577"/>
        <pc:sldMkLst>
          <pc:docMk/>
          <pc:sldMk cId="184607625" sldId="416"/>
        </pc:sldMkLst>
        <pc:spChg chg="mod">
          <ac:chgData name="Jessica Lange, Ms." userId="S::jessica.lange@mcgill.ca::42c194f6-4e40-4289-96fc-b1a39871c99b" providerId="AD" clId="Web-{58A0B39F-9078-B000-C7D5-4196B9F466DD}" dt="2021-03-12T20:04:41.669" v="288" actId="20577"/>
          <ac:spMkLst>
            <pc:docMk/>
            <pc:sldMk cId="184607625" sldId="416"/>
            <ac:spMk id="2" creationId="{A671FCF9-30AD-47EA-BA95-8165238DE508}"/>
          </ac:spMkLst>
        </pc:spChg>
      </pc:sldChg>
    </pc:docChg>
  </pc:docChgLst>
  <pc:docChgLst>
    <pc:chgData name="Jessica Lange, Ms." userId="S::jessica.lange@mcgill.ca::42c194f6-4e40-4289-96fc-b1a39871c99b" providerId="AD" clId="Web-{3BD59067-9D03-9238-06ED-CFF229BE796F}"/>
    <pc:docChg chg="modSld">
      <pc:chgData name="Jessica Lange, Ms." userId="S::jessica.lange@mcgill.ca::42c194f6-4e40-4289-96fc-b1a39871c99b" providerId="AD" clId="Web-{3BD59067-9D03-9238-06ED-CFF229BE796F}" dt="2021-03-15T20:05:13.701" v="56" actId="20577"/>
      <pc:docMkLst>
        <pc:docMk/>
      </pc:docMkLst>
      <pc:sldChg chg="addSp modSp addAnim modAnim">
        <pc:chgData name="Jessica Lange, Ms." userId="S::jessica.lange@mcgill.ca::42c194f6-4e40-4289-96fc-b1a39871c99b" providerId="AD" clId="Web-{3BD59067-9D03-9238-06ED-CFF229BE796F}" dt="2021-03-15T20:05:13.701" v="56" actId="20577"/>
        <pc:sldMkLst>
          <pc:docMk/>
          <pc:sldMk cId="184607625" sldId="416"/>
        </pc:sldMkLst>
        <pc:spChg chg="add mod">
          <ac:chgData name="Jessica Lange, Ms." userId="S::jessica.lange@mcgill.ca::42c194f6-4e40-4289-96fc-b1a39871c99b" providerId="AD" clId="Web-{3BD59067-9D03-9238-06ED-CFF229BE796F}" dt="2021-03-15T20:04:00.778" v="13" actId="1076"/>
          <ac:spMkLst>
            <pc:docMk/>
            <pc:sldMk cId="184607625" sldId="416"/>
            <ac:spMk id="4" creationId="{4FC569B9-962C-4A74-BB2D-B40DDD59BC69}"/>
          </ac:spMkLst>
        </pc:spChg>
        <pc:spChg chg="mod">
          <ac:chgData name="Jessica Lange, Ms." userId="S::jessica.lange@mcgill.ca::42c194f6-4e40-4289-96fc-b1a39871c99b" providerId="AD" clId="Web-{3BD59067-9D03-9238-06ED-CFF229BE796F}" dt="2021-03-15T20:03:57.591" v="12" actId="20577"/>
          <ac:spMkLst>
            <pc:docMk/>
            <pc:sldMk cId="184607625" sldId="416"/>
            <ac:spMk id="5" creationId="{2BB61C7C-6E7A-45A7-9FD4-5983BCC8C3EE}"/>
          </ac:spMkLst>
        </pc:spChg>
        <pc:spChg chg="add mod">
          <ac:chgData name="Jessica Lange, Ms." userId="S::jessica.lange@mcgill.ca::42c194f6-4e40-4289-96fc-b1a39871c99b" providerId="AD" clId="Web-{3BD59067-9D03-9238-06ED-CFF229BE796F}" dt="2021-03-15T20:05:13.701" v="56" actId="20577"/>
          <ac:spMkLst>
            <pc:docMk/>
            <pc:sldMk cId="184607625" sldId="416"/>
            <ac:spMk id="6" creationId="{09A9F45F-BEA6-41E4-8F85-1FB88FF83B25}"/>
          </ac:spMkLst>
        </pc:spChg>
      </pc:sldChg>
    </pc:docChg>
  </pc:docChgLst>
  <pc:docChgLst>
    <pc:chgData name="Jessica Lange, Ms." userId="S::jessica.lange@mcgill.ca::42c194f6-4e40-4289-96fc-b1a39871c99b" providerId="AD" clId="Web-{502A262B-636C-75EE-80EA-7E837898D445}"/>
    <pc:docChg chg="addSld delSld modSld sldOrd">
      <pc:chgData name="Jessica Lange, Ms." userId="S::jessica.lange@mcgill.ca::42c194f6-4e40-4289-96fc-b1a39871c99b" providerId="AD" clId="Web-{502A262B-636C-75EE-80EA-7E837898D445}" dt="2021-02-26T21:00:31.456" v="642" actId="20577"/>
      <pc:docMkLst>
        <pc:docMk/>
      </pc:docMkLst>
      <pc:sldChg chg="modSp">
        <pc:chgData name="Jessica Lange, Ms." userId="S::jessica.lange@mcgill.ca::42c194f6-4e40-4289-96fc-b1a39871c99b" providerId="AD" clId="Web-{502A262B-636C-75EE-80EA-7E837898D445}" dt="2021-02-26T20:41:46.740" v="158" actId="20577"/>
        <pc:sldMkLst>
          <pc:docMk/>
          <pc:sldMk cId="168898284" sldId="265"/>
        </pc:sldMkLst>
        <pc:spChg chg="mod">
          <ac:chgData name="Jessica Lange, Ms." userId="S::jessica.lange@mcgill.ca::42c194f6-4e40-4289-96fc-b1a39871c99b" providerId="AD" clId="Web-{502A262B-636C-75EE-80EA-7E837898D445}" dt="2021-02-26T20:41:46.740" v="158" actId="20577"/>
          <ac:spMkLst>
            <pc:docMk/>
            <pc:sldMk cId="168898284" sldId="265"/>
            <ac:spMk id="2" creationId="{00000000-0000-0000-0000-000000000000}"/>
          </ac:spMkLst>
        </pc:spChg>
      </pc:sldChg>
      <pc:sldChg chg="modSp">
        <pc:chgData name="Jessica Lange, Ms." userId="S::jessica.lange@mcgill.ca::42c194f6-4e40-4289-96fc-b1a39871c99b" providerId="AD" clId="Web-{502A262B-636C-75EE-80EA-7E837898D445}" dt="2021-02-26T20:48:59.116" v="378" actId="20577"/>
        <pc:sldMkLst>
          <pc:docMk/>
          <pc:sldMk cId="1819741720" sldId="277"/>
        </pc:sldMkLst>
        <pc:spChg chg="mod">
          <ac:chgData name="Jessica Lange, Ms." userId="S::jessica.lange@mcgill.ca::42c194f6-4e40-4289-96fc-b1a39871c99b" providerId="AD" clId="Web-{502A262B-636C-75EE-80EA-7E837898D445}" dt="2021-02-26T20:48:59.116" v="378" actId="20577"/>
          <ac:spMkLst>
            <pc:docMk/>
            <pc:sldMk cId="1819741720" sldId="277"/>
            <ac:spMk id="2" creationId="{00000000-0000-0000-0000-000000000000}"/>
          </ac:spMkLst>
        </pc:spChg>
      </pc:sldChg>
      <pc:sldChg chg="modSp">
        <pc:chgData name="Jessica Lange, Ms." userId="S::jessica.lange@mcgill.ca::42c194f6-4e40-4289-96fc-b1a39871c99b" providerId="AD" clId="Web-{502A262B-636C-75EE-80EA-7E837898D445}" dt="2021-02-26T20:37:17.558" v="57" actId="20577"/>
        <pc:sldMkLst>
          <pc:docMk/>
          <pc:sldMk cId="594077913" sldId="314"/>
        </pc:sldMkLst>
        <pc:spChg chg="mod">
          <ac:chgData name="Jessica Lange, Ms." userId="S::jessica.lange@mcgill.ca::42c194f6-4e40-4289-96fc-b1a39871c99b" providerId="AD" clId="Web-{502A262B-636C-75EE-80EA-7E837898D445}" dt="2021-02-26T20:36:56.182" v="52" actId="20577"/>
          <ac:spMkLst>
            <pc:docMk/>
            <pc:sldMk cId="594077913" sldId="314"/>
            <ac:spMk id="2" creationId="{00000000-0000-0000-0000-000000000000}"/>
          </ac:spMkLst>
        </pc:spChg>
        <pc:spChg chg="mod">
          <ac:chgData name="Jessica Lange, Ms." userId="S::jessica.lange@mcgill.ca::42c194f6-4e40-4289-96fc-b1a39871c99b" providerId="AD" clId="Web-{502A262B-636C-75EE-80EA-7E837898D445}" dt="2021-02-26T20:37:17.558" v="57" actId="20577"/>
          <ac:spMkLst>
            <pc:docMk/>
            <pc:sldMk cId="594077913" sldId="314"/>
            <ac:spMk id="3" creationId="{00000000-0000-0000-0000-000000000000}"/>
          </ac:spMkLst>
        </pc:spChg>
      </pc:sldChg>
      <pc:sldChg chg="modSp">
        <pc:chgData name="Jessica Lange, Ms." userId="S::jessica.lange@mcgill.ca::42c194f6-4e40-4289-96fc-b1a39871c99b" providerId="AD" clId="Web-{502A262B-636C-75EE-80EA-7E837898D445}" dt="2021-02-26T20:35:45.460" v="1" actId="20577"/>
        <pc:sldMkLst>
          <pc:docMk/>
          <pc:sldMk cId="3623673569" sldId="323"/>
        </pc:sldMkLst>
        <pc:spChg chg="mod">
          <ac:chgData name="Jessica Lange, Ms." userId="S::jessica.lange@mcgill.ca::42c194f6-4e40-4289-96fc-b1a39871c99b" providerId="AD" clId="Web-{502A262B-636C-75EE-80EA-7E837898D445}" dt="2021-02-26T20:35:45.460" v="1" actId="20577"/>
          <ac:spMkLst>
            <pc:docMk/>
            <pc:sldMk cId="3623673569" sldId="323"/>
            <ac:spMk id="2" creationId="{00000000-0000-0000-0000-000000000000}"/>
          </ac:spMkLst>
        </pc:spChg>
      </pc:sldChg>
      <pc:sldChg chg="modSp">
        <pc:chgData name="Jessica Lange, Ms." userId="S::jessica.lange@mcgill.ca::42c194f6-4e40-4289-96fc-b1a39871c99b" providerId="AD" clId="Web-{502A262B-636C-75EE-80EA-7E837898D445}" dt="2021-02-26T20:42:22.241" v="165" actId="20577"/>
        <pc:sldMkLst>
          <pc:docMk/>
          <pc:sldMk cId="1175153676" sldId="333"/>
        </pc:sldMkLst>
        <pc:spChg chg="mod">
          <ac:chgData name="Jessica Lange, Ms." userId="S::jessica.lange@mcgill.ca::42c194f6-4e40-4289-96fc-b1a39871c99b" providerId="AD" clId="Web-{502A262B-636C-75EE-80EA-7E837898D445}" dt="2021-02-26T20:42:22.241" v="165" actId="20577"/>
          <ac:spMkLst>
            <pc:docMk/>
            <pc:sldMk cId="1175153676" sldId="333"/>
            <ac:spMk id="2" creationId="{00000000-0000-0000-0000-000000000000}"/>
          </ac:spMkLst>
        </pc:spChg>
      </pc:sldChg>
      <pc:sldChg chg="modSp">
        <pc:chgData name="Jessica Lange, Ms." userId="S::jessica.lange@mcgill.ca::42c194f6-4e40-4289-96fc-b1a39871c99b" providerId="AD" clId="Web-{502A262B-636C-75EE-80EA-7E837898D445}" dt="2021-02-26T20:40:00.204" v="100" actId="20577"/>
        <pc:sldMkLst>
          <pc:docMk/>
          <pc:sldMk cId="1823629073" sldId="360"/>
        </pc:sldMkLst>
        <pc:spChg chg="mod">
          <ac:chgData name="Jessica Lange, Ms." userId="S::jessica.lange@mcgill.ca::42c194f6-4e40-4289-96fc-b1a39871c99b" providerId="AD" clId="Web-{502A262B-636C-75EE-80EA-7E837898D445}" dt="2021-02-26T20:40:00.204" v="100" actId="20577"/>
          <ac:spMkLst>
            <pc:docMk/>
            <pc:sldMk cId="1823629073" sldId="360"/>
            <ac:spMk id="2" creationId="{00000000-0000-0000-0000-000000000000}"/>
          </ac:spMkLst>
        </pc:spChg>
      </pc:sldChg>
      <pc:sldChg chg="del">
        <pc:chgData name="Jessica Lange, Ms." userId="S::jessica.lange@mcgill.ca::42c194f6-4e40-4289-96fc-b1a39871c99b" providerId="AD" clId="Web-{502A262B-636C-75EE-80EA-7E837898D445}" dt="2021-02-26T20:35:33.178" v="0"/>
        <pc:sldMkLst>
          <pc:docMk/>
          <pc:sldMk cId="3815393166" sldId="390"/>
        </pc:sldMkLst>
      </pc:sldChg>
      <pc:sldChg chg="modSp">
        <pc:chgData name="Jessica Lange, Ms." userId="S::jessica.lange@mcgill.ca::42c194f6-4e40-4289-96fc-b1a39871c99b" providerId="AD" clId="Web-{502A262B-636C-75EE-80EA-7E837898D445}" dt="2021-02-26T20:37:25.823" v="59" actId="20577"/>
        <pc:sldMkLst>
          <pc:docMk/>
          <pc:sldMk cId="2766253724" sldId="394"/>
        </pc:sldMkLst>
        <pc:spChg chg="mod">
          <ac:chgData name="Jessica Lange, Ms." userId="S::jessica.lange@mcgill.ca::42c194f6-4e40-4289-96fc-b1a39871c99b" providerId="AD" clId="Web-{502A262B-636C-75EE-80EA-7E837898D445}" dt="2021-02-26T20:37:25.823" v="59" actId="20577"/>
          <ac:spMkLst>
            <pc:docMk/>
            <pc:sldMk cId="2766253724" sldId="394"/>
            <ac:spMk id="2" creationId="{00000000-0000-0000-0000-000000000000}"/>
          </ac:spMkLst>
        </pc:spChg>
      </pc:sldChg>
      <pc:sldChg chg="addSp delSp modSp new ord">
        <pc:chgData name="Jessica Lange, Ms." userId="S::jessica.lange@mcgill.ca::42c194f6-4e40-4289-96fc-b1a39871c99b" providerId="AD" clId="Web-{502A262B-636C-75EE-80EA-7E837898D445}" dt="2021-02-26T20:54:15.847" v="584" actId="20577"/>
        <pc:sldMkLst>
          <pc:docMk/>
          <pc:sldMk cId="1872469470" sldId="396"/>
        </pc:sldMkLst>
        <pc:spChg chg="mod">
          <ac:chgData name="Jessica Lange, Ms." userId="S::jessica.lange@mcgill.ca::42c194f6-4e40-4289-96fc-b1a39871c99b" providerId="AD" clId="Web-{502A262B-636C-75EE-80EA-7E837898D445}" dt="2021-02-26T20:54:15.847" v="584" actId="20577"/>
          <ac:spMkLst>
            <pc:docMk/>
            <pc:sldMk cId="1872469470" sldId="396"/>
            <ac:spMk id="2" creationId="{79DAF376-BCC6-49DC-BD07-AD2F1F58323A}"/>
          </ac:spMkLst>
        </pc:spChg>
        <pc:spChg chg="del mod">
          <ac:chgData name="Jessica Lange, Ms." userId="S::jessica.lange@mcgill.ca::42c194f6-4e40-4289-96fc-b1a39871c99b" providerId="AD" clId="Web-{502A262B-636C-75EE-80EA-7E837898D445}" dt="2021-02-26T20:44:43.044" v="199"/>
          <ac:spMkLst>
            <pc:docMk/>
            <pc:sldMk cId="1872469470" sldId="396"/>
            <ac:spMk id="3" creationId="{026B987D-8DE9-497A-AC79-2EF1A536B560}"/>
          </ac:spMkLst>
        </pc:spChg>
        <pc:spChg chg="mod">
          <ac:chgData name="Jessica Lange, Ms." userId="S::jessica.lange@mcgill.ca::42c194f6-4e40-4289-96fc-b1a39871c99b" providerId="AD" clId="Web-{502A262B-636C-75EE-80EA-7E837898D445}" dt="2021-02-26T20:46:12.235" v="321" actId="20577"/>
          <ac:spMkLst>
            <pc:docMk/>
            <pc:sldMk cId="1872469470" sldId="396"/>
            <ac:spMk id="4" creationId="{CB5B4699-A779-4B6F-A0B9-948FD1A8C742}"/>
          </ac:spMkLst>
        </pc:spChg>
        <pc:spChg chg="add del mod">
          <ac:chgData name="Jessica Lange, Ms." userId="S::jessica.lange@mcgill.ca::42c194f6-4e40-4289-96fc-b1a39871c99b" providerId="AD" clId="Web-{502A262B-636C-75EE-80EA-7E837898D445}" dt="2021-02-26T20:44:48.606" v="201"/>
          <ac:spMkLst>
            <pc:docMk/>
            <pc:sldMk cId="1872469470" sldId="396"/>
            <ac:spMk id="6" creationId="{2DA07EDF-D6EF-48C4-A2DD-EB2CBFF8C3B8}"/>
          </ac:spMkLst>
        </pc:spChg>
      </pc:sldChg>
      <pc:sldChg chg="modSp add replId">
        <pc:chgData name="Jessica Lange, Ms." userId="S::jessica.lange@mcgill.ca::42c194f6-4e40-4289-96fc-b1a39871c99b" providerId="AD" clId="Web-{502A262B-636C-75EE-80EA-7E837898D445}" dt="2021-02-26T20:47:50.692" v="353" actId="20577"/>
        <pc:sldMkLst>
          <pc:docMk/>
          <pc:sldMk cId="3256873876" sldId="397"/>
        </pc:sldMkLst>
        <pc:spChg chg="mod">
          <ac:chgData name="Jessica Lange, Ms." userId="S::jessica.lange@mcgill.ca::42c194f6-4e40-4289-96fc-b1a39871c99b" providerId="AD" clId="Web-{502A262B-636C-75EE-80EA-7E837898D445}" dt="2021-02-26T20:47:50.692" v="353" actId="20577"/>
          <ac:spMkLst>
            <pc:docMk/>
            <pc:sldMk cId="3256873876" sldId="397"/>
            <ac:spMk id="3" creationId="{00000000-0000-0000-0000-000000000000}"/>
          </ac:spMkLst>
        </pc:spChg>
      </pc:sldChg>
      <pc:sldChg chg="modSp new">
        <pc:chgData name="Jessica Lange, Ms." userId="S::jessica.lange@mcgill.ca::42c194f6-4e40-4289-96fc-b1a39871c99b" providerId="AD" clId="Web-{502A262B-636C-75EE-80EA-7E837898D445}" dt="2021-02-26T20:51:54.154" v="509" actId="20577"/>
        <pc:sldMkLst>
          <pc:docMk/>
          <pc:sldMk cId="2050269583" sldId="398"/>
        </pc:sldMkLst>
        <pc:spChg chg="mod">
          <ac:chgData name="Jessica Lange, Ms." userId="S::jessica.lange@mcgill.ca::42c194f6-4e40-4289-96fc-b1a39871c99b" providerId="AD" clId="Web-{502A262B-636C-75EE-80EA-7E837898D445}" dt="2021-02-26T20:51:54.154" v="509" actId="20577"/>
          <ac:spMkLst>
            <pc:docMk/>
            <pc:sldMk cId="2050269583" sldId="398"/>
            <ac:spMk id="2" creationId="{6E9D3D6E-2595-4751-BFF7-96E7E7B38FFB}"/>
          </ac:spMkLst>
        </pc:spChg>
        <pc:spChg chg="mod">
          <ac:chgData name="Jessica Lange, Ms." userId="S::jessica.lange@mcgill.ca::42c194f6-4e40-4289-96fc-b1a39871c99b" providerId="AD" clId="Web-{502A262B-636C-75EE-80EA-7E837898D445}" dt="2021-02-26T20:47:37.957" v="351" actId="20577"/>
          <ac:spMkLst>
            <pc:docMk/>
            <pc:sldMk cId="2050269583" sldId="398"/>
            <ac:spMk id="3" creationId="{8602EBB1-EB36-4236-A6AC-C911D3755FFB}"/>
          </ac:spMkLst>
        </pc:spChg>
      </pc:sldChg>
      <pc:sldChg chg="modSp new ord">
        <pc:chgData name="Jessica Lange, Ms." userId="S::jessica.lange@mcgill.ca::42c194f6-4e40-4289-96fc-b1a39871c99b" providerId="AD" clId="Web-{502A262B-636C-75EE-80EA-7E837898D445}" dt="2021-02-26T20:53:23.548" v="578" actId="20577"/>
        <pc:sldMkLst>
          <pc:docMk/>
          <pc:sldMk cId="411037411" sldId="399"/>
        </pc:sldMkLst>
        <pc:spChg chg="mod">
          <ac:chgData name="Jessica Lange, Ms." userId="S::jessica.lange@mcgill.ca::42c194f6-4e40-4289-96fc-b1a39871c99b" providerId="AD" clId="Web-{502A262B-636C-75EE-80EA-7E837898D445}" dt="2021-02-26T20:53:23.548" v="578" actId="20577"/>
          <ac:spMkLst>
            <pc:docMk/>
            <pc:sldMk cId="411037411" sldId="399"/>
            <ac:spMk id="2" creationId="{C88EAC5A-9B9B-4595-87F1-B104D1E8BA1A}"/>
          </ac:spMkLst>
        </pc:spChg>
        <pc:spChg chg="mod">
          <ac:chgData name="Jessica Lange, Ms." userId="S::jessica.lange@mcgill.ca::42c194f6-4e40-4289-96fc-b1a39871c99b" providerId="AD" clId="Web-{502A262B-636C-75EE-80EA-7E837898D445}" dt="2021-02-26T20:53:00.063" v="577" actId="20577"/>
          <ac:spMkLst>
            <pc:docMk/>
            <pc:sldMk cId="411037411" sldId="399"/>
            <ac:spMk id="3" creationId="{B0511CE5-9167-4C3E-B8B7-0683F86857B6}"/>
          </ac:spMkLst>
        </pc:spChg>
      </pc:sldChg>
      <pc:sldChg chg="modSp new">
        <pc:chgData name="Jessica Lange, Ms." userId="S::jessica.lange@mcgill.ca::42c194f6-4e40-4289-96fc-b1a39871c99b" providerId="AD" clId="Web-{502A262B-636C-75EE-80EA-7E837898D445}" dt="2021-02-26T21:00:31.456" v="642" actId="20577"/>
        <pc:sldMkLst>
          <pc:docMk/>
          <pc:sldMk cId="2320514735" sldId="400"/>
        </pc:sldMkLst>
        <pc:spChg chg="mod">
          <ac:chgData name="Jessica Lange, Ms." userId="S::jessica.lange@mcgill.ca::42c194f6-4e40-4289-96fc-b1a39871c99b" providerId="AD" clId="Web-{502A262B-636C-75EE-80EA-7E837898D445}" dt="2021-02-26T21:00:31.456" v="642" actId="20577"/>
          <ac:spMkLst>
            <pc:docMk/>
            <pc:sldMk cId="2320514735" sldId="400"/>
            <ac:spMk id="2" creationId="{79E7B118-9441-470A-AD52-5CFD9867E160}"/>
          </ac:spMkLst>
        </pc:spChg>
        <pc:spChg chg="mod">
          <ac:chgData name="Jessica Lange, Ms." userId="S::jessica.lange@mcgill.ca::42c194f6-4e40-4289-96fc-b1a39871c99b" providerId="AD" clId="Web-{502A262B-636C-75EE-80EA-7E837898D445}" dt="2021-02-26T20:55:14.115" v="591" actId="20577"/>
          <ac:spMkLst>
            <pc:docMk/>
            <pc:sldMk cId="2320514735" sldId="400"/>
            <ac:spMk id="3" creationId="{657724F9-1883-4631-AB03-318ABBAFBE0C}"/>
          </ac:spMkLst>
        </pc:spChg>
      </pc:sldChg>
    </pc:docChg>
  </pc:docChgLst>
  <pc:docChgLst>
    <pc:chgData name="Jessica Lange, Ms." userId="S::jessica.lange@mcgill.ca::42c194f6-4e40-4289-96fc-b1a39871c99b" providerId="AD" clId="Web-{7A74C99F-3081-C000-1FB0-3ED262BA9FFE}"/>
    <pc:docChg chg="modSld">
      <pc:chgData name="Jessica Lange, Ms." userId="S::jessica.lange@mcgill.ca::42c194f6-4e40-4289-96fc-b1a39871c99b" providerId="AD" clId="Web-{7A74C99F-3081-C000-1FB0-3ED262BA9FFE}" dt="2021-05-19T14:51:37.495" v="4" actId="20577"/>
      <pc:docMkLst>
        <pc:docMk/>
      </pc:docMkLst>
      <pc:sldChg chg="modSp">
        <pc:chgData name="Jessica Lange, Ms." userId="S::jessica.lange@mcgill.ca::42c194f6-4e40-4289-96fc-b1a39871c99b" providerId="AD" clId="Web-{7A74C99F-3081-C000-1FB0-3ED262BA9FFE}" dt="2021-05-19T14:51:37.495" v="4" actId="20577"/>
        <pc:sldMkLst>
          <pc:docMk/>
          <pc:sldMk cId="3293742093" sldId="391"/>
        </pc:sldMkLst>
        <pc:spChg chg="mod">
          <ac:chgData name="Jessica Lange, Ms." userId="S::jessica.lange@mcgill.ca::42c194f6-4e40-4289-96fc-b1a39871c99b" providerId="AD" clId="Web-{7A74C99F-3081-C000-1FB0-3ED262BA9FFE}" dt="2021-05-19T14:51:37.495" v="4" actId="20577"/>
          <ac:spMkLst>
            <pc:docMk/>
            <pc:sldMk cId="3293742093" sldId="391"/>
            <ac:spMk id="2" creationId="{EDAD8FD9-452B-4233-8E55-B237756FF420}"/>
          </ac:spMkLst>
        </pc:spChg>
      </pc:sldChg>
    </pc:docChg>
  </pc:docChgLst>
  <pc:docChgLst>
    <pc:chgData name="Jessica Lange, Ms." userId="S::jessica.lange@mcgill.ca::42c194f6-4e40-4289-96fc-b1a39871c99b" providerId="AD" clId="Web-{C721AF9F-8045-B000-C7D5-4EFFBDC15C1C}"/>
    <pc:docChg chg="addSld delSld modSld">
      <pc:chgData name="Jessica Lange, Ms." userId="S::jessica.lange@mcgill.ca::42c194f6-4e40-4289-96fc-b1a39871c99b" providerId="AD" clId="Web-{C721AF9F-8045-B000-C7D5-4EFFBDC15C1C}" dt="2021-02-26T20:07:36.771" v="132" actId="20577"/>
      <pc:docMkLst>
        <pc:docMk/>
      </pc:docMkLst>
      <pc:sldChg chg="del">
        <pc:chgData name="Jessica Lange, Ms." userId="S::jessica.lange@mcgill.ca::42c194f6-4e40-4289-96fc-b1a39871c99b" providerId="AD" clId="Web-{C721AF9F-8045-B000-C7D5-4EFFBDC15C1C}" dt="2021-02-26T20:05:53.719" v="48"/>
        <pc:sldMkLst>
          <pc:docMk/>
          <pc:sldMk cId="1508034108" sldId="264"/>
        </pc:sldMkLst>
      </pc:sldChg>
      <pc:sldChg chg="del">
        <pc:chgData name="Jessica Lange, Ms." userId="S::jessica.lange@mcgill.ca::42c194f6-4e40-4289-96fc-b1a39871c99b" providerId="AD" clId="Web-{C721AF9F-8045-B000-C7D5-4EFFBDC15C1C}" dt="2021-02-26T20:06:10.048" v="60"/>
        <pc:sldMkLst>
          <pc:docMk/>
          <pc:sldMk cId="683858694" sldId="273"/>
        </pc:sldMkLst>
      </pc:sldChg>
      <pc:sldChg chg="del">
        <pc:chgData name="Jessica Lange, Ms." userId="S::jessica.lange@mcgill.ca::42c194f6-4e40-4289-96fc-b1a39871c99b" providerId="AD" clId="Web-{C721AF9F-8045-B000-C7D5-4EFFBDC15C1C}" dt="2021-02-26T20:06:07.954" v="59"/>
        <pc:sldMkLst>
          <pc:docMk/>
          <pc:sldMk cId="1458673296" sldId="275"/>
        </pc:sldMkLst>
      </pc:sldChg>
      <pc:sldChg chg="modSp mod modShow">
        <pc:chgData name="Jessica Lange, Ms." userId="S::jessica.lange@mcgill.ca::42c194f6-4e40-4289-96fc-b1a39871c99b" providerId="AD" clId="Web-{C721AF9F-8045-B000-C7D5-4EFFBDC15C1C}" dt="2021-02-26T20:06:21.939" v="67" actId="20577"/>
        <pc:sldMkLst>
          <pc:docMk/>
          <pc:sldMk cId="1819741720" sldId="277"/>
        </pc:sldMkLst>
        <pc:spChg chg="mod">
          <ac:chgData name="Jessica Lange, Ms." userId="S::jessica.lange@mcgill.ca::42c194f6-4e40-4289-96fc-b1a39871c99b" providerId="AD" clId="Web-{C721AF9F-8045-B000-C7D5-4EFFBDC15C1C}" dt="2021-02-26T20:06:21.939" v="67" actId="20577"/>
          <ac:spMkLst>
            <pc:docMk/>
            <pc:sldMk cId="1819741720" sldId="277"/>
            <ac:spMk id="2" creationId="{00000000-0000-0000-0000-000000000000}"/>
          </ac:spMkLst>
        </pc:spChg>
      </pc:sldChg>
      <pc:sldChg chg="del">
        <pc:chgData name="Jessica Lange, Ms." userId="S::jessica.lange@mcgill.ca::42c194f6-4e40-4289-96fc-b1a39871c99b" providerId="AD" clId="Web-{C721AF9F-8045-B000-C7D5-4EFFBDC15C1C}" dt="2021-02-26T20:06:02.032" v="58"/>
        <pc:sldMkLst>
          <pc:docMk/>
          <pc:sldMk cId="813582305" sldId="286"/>
        </pc:sldMkLst>
      </pc:sldChg>
      <pc:sldChg chg="modSp">
        <pc:chgData name="Jessica Lange, Ms." userId="S::jessica.lange@mcgill.ca::42c194f6-4e40-4289-96fc-b1a39871c99b" providerId="AD" clId="Web-{C721AF9F-8045-B000-C7D5-4EFFBDC15C1C}" dt="2021-02-26T20:04:28.418" v="15" actId="1076"/>
        <pc:sldMkLst>
          <pc:docMk/>
          <pc:sldMk cId="594077913" sldId="314"/>
        </pc:sldMkLst>
        <pc:spChg chg="mod">
          <ac:chgData name="Jessica Lange, Ms." userId="S::jessica.lange@mcgill.ca::42c194f6-4e40-4289-96fc-b1a39871c99b" providerId="AD" clId="Web-{C721AF9F-8045-B000-C7D5-4EFFBDC15C1C}" dt="2021-02-26T20:04:28.418" v="15" actId="1076"/>
          <ac:spMkLst>
            <pc:docMk/>
            <pc:sldMk cId="594077913" sldId="314"/>
            <ac:spMk id="2" creationId="{00000000-0000-0000-0000-000000000000}"/>
          </ac:spMkLst>
        </pc:spChg>
        <pc:spChg chg="mod">
          <ac:chgData name="Jessica Lange, Ms." userId="S::jessica.lange@mcgill.ca::42c194f6-4e40-4289-96fc-b1a39871c99b" providerId="AD" clId="Web-{C721AF9F-8045-B000-C7D5-4EFFBDC15C1C}" dt="2021-02-26T20:04:11.933" v="7" actId="20577"/>
          <ac:spMkLst>
            <pc:docMk/>
            <pc:sldMk cId="594077913" sldId="314"/>
            <ac:spMk id="3" creationId="{00000000-0000-0000-0000-000000000000}"/>
          </ac:spMkLst>
        </pc:spChg>
        <pc:spChg chg="mod">
          <ac:chgData name="Jessica Lange, Ms." userId="S::jessica.lange@mcgill.ca::42c194f6-4e40-4289-96fc-b1a39871c99b" providerId="AD" clId="Web-{C721AF9F-8045-B000-C7D5-4EFFBDC15C1C}" dt="2021-02-26T20:04:17.980" v="10" actId="20577"/>
          <ac:spMkLst>
            <pc:docMk/>
            <pc:sldMk cId="594077913" sldId="314"/>
            <ac:spMk id="8" creationId="{00000000-0000-0000-0000-000000000000}"/>
          </ac:spMkLst>
        </pc:spChg>
      </pc:sldChg>
      <pc:sldChg chg="modSp">
        <pc:chgData name="Jessica Lange, Ms." userId="S::jessica.lange@mcgill.ca::42c194f6-4e40-4289-96fc-b1a39871c99b" providerId="AD" clId="Web-{C721AF9F-8045-B000-C7D5-4EFFBDC15C1C}" dt="2021-02-26T20:04:59.920" v="21" actId="20577"/>
        <pc:sldMkLst>
          <pc:docMk/>
          <pc:sldMk cId="2363167124" sldId="315"/>
        </pc:sldMkLst>
        <pc:spChg chg="mod">
          <ac:chgData name="Jessica Lange, Ms." userId="S::jessica.lange@mcgill.ca::42c194f6-4e40-4289-96fc-b1a39871c99b" providerId="AD" clId="Web-{C721AF9F-8045-B000-C7D5-4EFFBDC15C1C}" dt="2021-02-26T20:04:50.294" v="19" actId="20577"/>
          <ac:spMkLst>
            <pc:docMk/>
            <pc:sldMk cId="2363167124" sldId="315"/>
            <ac:spMk id="2" creationId="{00000000-0000-0000-0000-000000000000}"/>
          </ac:spMkLst>
        </pc:spChg>
        <pc:spChg chg="mod">
          <ac:chgData name="Jessica Lange, Ms." userId="S::jessica.lange@mcgill.ca::42c194f6-4e40-4289-96fc-b1a39871c99b" providerId="AD" clId="Web-{C721AF9F-8045-B000-C7D5-4EFFBDC15C1C}" dt="2021-02-26T20:04:59.920" v="21" actId="20577"/>
          <ac:spMkLst>
            <pc:docMk/>
            <pc:sldMk cId="2363167124" sldId="315"/>
            <ac:spMk id="3" creationId="{00000000-0000-0000-0000-000000000000}"/>
          </ac:spMkLst>
        </pc:spChg>
      </pc:sldChg>
      <pc:sldChg chg="del">
        <pc:chgData name="Jessica Lange, Ms." userId="S::jessica.lange@mcgill.ca::42c194f6-4e40-4289-96fc-b1a39871c99b" providerId="AD" clId="Web-{C721AF9F-8045-B000-C7D5-4EFFBDC15C1C}" dt="2021-02-26T20:05:20.874" v="27"/>
        <pc:sldMkLst>
          <pc:docMk/>
          <pc:sldMk cId="3371932201" sldId="317"/>
        </pc:sldMkLst>
      </pc:sldChg>
      <pc:sldChg chg="del">
        <pc:chgData name="Jessica Lange, Ms." userId="S::jessica.lange@mcgill.ca::42c194f6-4e40-4289-96fc-b1a39871c99b" providerId="AD" clId="Web-{C721AF9F-8045-B000-C7D5-4EFFBDC15C1C}" dt="2021-02-26T20:05:35.250" v="35"/>
        <pc:sldMkLst>
          <pc:docMk/>
          <pc:sldMk cId="1754954280" sldId="318"/>
        </pc:sldMkLst>
      </pc:sldChg>
      <pc:sldChg chg="del">
        <pc:chgData name="Jessica Lange, Ms." userId="S::jessica.lange@mcgill.ca::42c194f6-4e40-4289-96fc-b1a39871c99b" providerId="AD" clId="Web-{C721AF9F-8045-B000-C7D5-4EFFBDC15C1C}" dt="2021-02-26T20:05:39.578" v="37"/>
        <pc:sldMkLst>
          <pc:docMk/>
          <pc:sldMk cId="2379119384" sldId="320"/>
        </pc:sldMkLst>
      </pc:sldChg>
      <pc:sldChg chg="del">
        <pc:chgData name="Jessica Lange, Ms." userId="S::jessica.lange@mcgill.ca::42c194f6-4e40-4289-96fc-b1a39871c99b" providerId="AD" clId="Web-{C721AF9F-8045-B000-C7D5-4EFFBDC15C1C}" dt="2021-02-26T20:05:40.298" v="38"/>
        <pc:sldMkLst>
          <pc:docMk/>
          <pc:sldMk cId="1773891601" sldId="321"/>
        </pc:sldMkLst>
      </pc:sldChg>
      <pc:sldChg chg="del">
        <pc:chgData name="Jessica Lange, Ms." userId="S::jessica.lange@mcgill.ca::42c194f6-4e40-4289-96fc-b1a39871c99b" providerId="AD" clId="Web-{C721AF9F-8045-B000-C7D5-4EFFBDC15C1C}" dt="2021-02-26T20:05:40.953" v="39"/>
        <pc:sldMkLst>
          <pc:docMk/>
          <pc:sldMk cId="774284319" sldId="322"/>
        </pc:sldMkLst>
      </pc:sldChg>
      <pc:sldChg chg="del">
        <pc:chgData name="Jessica Lange, Ms." userId="S::jessica.lange@mcgill.ca::42c194f6-4e40-4289-96fc-b1a39871c99b" providerId="AD" clId="Web-{C721AF9F-8045-B000-C7D5-4EFFBDC15C1C}" dt="2021-02-26T20:05:47.781" v="40"/>
        <pc:sldMkLst>
          <pc:docMk/>
          <pc:sldMk cId="442920312" sldId="325"/>
        </pc:sldMkLst>
      </pc:sldChg>
      <pc:sldChg chg="del">
        <pc:chgData name="Jessica Lange, Ms." userId="S::jessica.lange@mcgill.ca::42c194f6-4e40-4289-96fc-b1a39871c99b" providerId="AD" clId="Web-{C721AF9F-8045-B000-C7D5-4EFFBDC15C1C}" dt="2021-02-26T20:05:19.561" v="25"/>
        <pc:sldMkLst>
          <pc:docMk/>
          <pc:sldMk cId="1581360366" sldId="344"/>
        </pc:sldMkLst>
      </pc:sldChg>
      <pc:sldChg chg="del">
        <pc:chgData name="Jessica Lange, Ms." userId="S::jessica.lange@mcgill.ca::42c194f6-4e40-4289-96fc-b1a39871c99b" providerId="AD" clId="Web-{C721AF9F-8045-B000-C7D5-4EFFBDC15C1C}" dt="2021-02-26T20:05:49.625" v="42"/>
        <pc:sldMkLst>
          <pc:docMk/>
          <pc:sldMk cId="276356970" sldId="351"/>
        </pc:sldMkLst>
      </pc:sldChg>
      <pc:sldChg chg="del">
        <pc:chgData name="Jessica Lange, Ms." userId="S::jessica.lange@mcgill.ca::42c194f6-4e40-4289-96fc-b1a39871c99b" providerId="AD" clId="Web-{C721AF9F-8045-B000-C7D5-4EFFBDC15C1C}" dt="2021-02-26T20:05:23.624" v="28"/>
        <pc:sldMkLst>
          <pc:docMk/>
          <pc:sldMk cId="3529220841" sldId="353"/>
        </pc:sldMkLst>
      </pc:sldChg>
      <pc:sldChg chg="del">
        <pc:chgData name="Jessica Lange, Ms." userId="S::jessica.lange@mcgill.ca::42c194f6-4e40-4289-96fc-b1a39871c99b" providerId="AD" clId="Web-{C721AF9F-8045-B000-C7D5-4EFFBDC15C1C}" dt="2021-02-26T20:05:28.812" v="31"/>
        <pc:sldMkLst>
          <pc:docMk/>
          <pc:sldMk cId="3242109171" sldId="355"/>
        </pc:sldMkLst>
      </pc:sldChg>
      <pc:sldChg chg="del">
        <pc:chgData name="Jessica Lange, Ms." userId="S::jessica.lange@mcgill.ca::42c194f6-4e40-4289-96fc-b1a39871c99b" providerId="AD" clId="Web-{C721AF9F-8045-B000-C7D5-4EFFBDC15C1C}" dt="2021-02-26T20:05:30.249" v="32"/>
        <pc:sldMkLst>
          <pc:docMk/>
          <pc:sldMk cId="4128362891" sldId="356"/>
        </pc:sldMkLst>
      </pc:sldChg>
      <pc:sldChg chg="del">
        <pc:chgData name="Jessica Lange, Ms." userId="S::jessica.lange@mcgill.ca::42c194f6-4e40-4289-96fc-b1a39871c99b" providerId="AD" clId="Web-{C721AF9F-8045-B000-C7D5-4EFFBDC15C1C}" dt="2021-02-26T20:05:30.796" v="33"/>
        <pc:sldMkLst>
          <pc:docMk/>
          <pc:sldMk cId="4115149707" sldId="357"/>
        </pc:sldMkLst>
      </pc:sldChg>
      <pc:sldChg chg="del">
        <pc:chgData name="Jessica Lange, Ms." userId="S::jessica.lange@mcgill.ca::42c194f6-4e40-4289-96fc-b1a39871c99b" providerId="AD" clId="Web-{C721AF9F-8045-B000-C7D5-4EFFBDC15C1C}" dt="2021-02-26T20:05:32.343" v="34"/>
        <pc:sldMkLst>
          <pc:docMk/>
          <pc:sldMk cId="955009132" sldId="358"/>
        </pc:sldMkLst>
      </pc:sldChg>
      <pc:sldChg chg="del">
        <pc:chgData name="Jessica Lange, Ms." userId="S::jessica.lange@mcgill.ca::42c194f6-4e40-4289-96fc-b1a39871c99b" providerId="AD" clId="Web-{C721AF9F-8045-B000-C7D5-4EFFBDC15C1C}" dt="2021-02-26T20:05:20.530" v="26"/>
        <pc:sldMkLst>
          <pc:docMk/>
          <pc:sldMk cId="306289768" sldId="362"/>
        </pc:sldMkLst>
      </pc:sldChg>
      <pc:sldChg chg="del">
        <pc:chgData name="Jessica Lange, Ms." userId="S::jessica.lange@mcgill.ca::42c194f6-4e40-4289-96fc-b1a39871c99b" providerId="AD" clId="Web-{C721AF9F-8045-B000-C7D5-4EFFBDC15C1C}" dt="2021-02-26T20:06:00.579" v="56"/>
        <pc:sldMkLst>
          <pc:docMk/>
          <pc:sldMk cId="1028714408" sldId="368"/>
        </pc:sldMkLst>
      </pc:sldChg>
      <pc:sldChg chg="del">
        <pc:chgData name="Jessica Lange, Ms." userId="S::jessica.lange@mcgill.ca::42c194f6-4e40-4289-96fc-b1a39871c99b" providerId="AD" clId="Web-{C721AF9F-8045-B000-C7D5-4EFFBDC15C1C}" dt="2021-02-26T20:05:51.516" v="45"/>
        <pc:sldMkLst>
          <pc:docMk/>
          <pc:sldMk cId="3930719610" sldId="369"/>
        </pc:sldMkLst>
      </pc:sldChg>
      <pc:sldChg chg="del">
        <pc:chgData name="Jessica Lange, Ms." userId="S::jessica.lange@mcgill.ca::42c194f6-4e40-4289-96fc-b1a39871c99b" providerId="AD" clId="Web-{C721AF9F-8045-B000-C7D5-4EFFBDC15C1C}" dt="2021-02-26T20:05:52.172" v="46"/>
        <pc:sldMkLst>
          <pc:docMk/>
          <pc:sldMk cId="2390479005" sldId="370"/>
        </pc:sldMkLst>
      </pc:sldChg>
      <pc:sldChg chg="del">
        <pc:chgData name="Jessica Lange, Ms." userId="S::jessica.lange@mcgill.ca::42c194f6-4e40-4289-96fc-b1a39871c99b" providerId="AD" clId="Web-{C721AF9F-8045-B000-C7D5-4EFFBDC15C1C}" dt="2021-02-26T20:05:52.625" v="47"/>
        <pc:sldMkLst>
          <pc:docMk/>
          <pc:sldMk cId="634208067" sldId="371"/>
        </pc:sldMkLst>
      </pc:sldChg>
      <pc:sldChg chg="del">
        <pc:chgData name="Jessica Lange, Ms." userId="S::jessica.lange@mcgill.ca::42c194f6-4e40-4289-96fc-b1a39871c99b" providerId="AD" clId="Web-{C721AF9F-8045-B000-C7D5-4EFFBDC15C1C}" dt="2021-02-26T20:05:54.750" v="49"/>
        <pc:sldMkLst>
          <pc:docMk/>
          <pc:sldMk cId="2927958274" sldId="372"/>
        </pc:sldMkLst>
      </pc:sldChg>
      <pc:sldChg chg="del">
        <pc:chgData name="Jessica Lange, Ms." userId="S::jessica.lange@mcgill.ca::42c194f6-4e40-4289-96fc-b1a39871c99b" providerId="AD" clId="Web-{C721AF9F-8045-B000-C7D5-4EFFBDC15C1C}" dt="2021-02-26T20:05:56.141" v="50"/>
        <pc:sldMkLst>
          <pc:docMk/>
          <pc:sldMk cId="3702807604" sldId="373"/>
        </pc:sldMkLst>
      </pc:sldChg>
      <pc:sldChg chg="del">
        <pc:chgData name="Jessica Lange, Ms." userId="S::jessica.lange@mcgill.ca::42c194f6-4e40-4289-96fc-b1a39871c99b" providerId="AD" clId="Web-{C721AF9F-8045-B000-C7D5-4EFFBDC15C1C}" dt="2021-02-26T20:05:56.938" v="51"/>
        <pc:sldMkLst>
          <pc:docMk/>
          <pc:sldMk cId="4119937291" sldId="375"/>
        </pc:sldMkLst>
      </pc:sldChg>
      <pc:sldChg chg="del">
        <pc:chgData name="Jessica Lange, Ms." userId="S::jessica.lange@mcgill.ca::42c194f6-4e40-4289-96fc-b1a39871c99b" providerId="AD" clId="Web-{C721AF9F-8045-B000-C7D5-4EFFBDC15C1C}" dt="2021-02-26T20:04:32.918" v="16"/>
        <pc:sldMkLst>
          <pc:docMk/>
          <pc:sldMk cId="3020334937" sldId="376"/>
        </pc:sldMkLst>
      </pc:sldChg>
      <pc:sldChg chg="del">
        <pc:chgData name="Jessica Lange, Ms." userId="S::jessica.lange@mcgill.ca::42c194f6-4e40-4289-96fc-b1a39871c99b" providerId="AD" clId="Web-{C721AF9F-8045-B000-C7D5-4EFFBDC15C1C}" dt="2021-02-26T20:05:27.827" v="30"/>
        <pc:sldMkLst>
          <pc:docMk/>
          <pc:sldMk cId="3801530204" sldId="377"/>
        </pc:sldMkLst>
      </pc:sldChg>
      <pc:sldChg chg="del">
        <pc:chgData name="Jessica Lange, Ms." userId="S::jessica.lange@mcgill.ca::42c194f6-4e40-4289-96fc-b1a39871c99b" providerId="AD" clId="Web-{C721AF9F-8045-B000-C7D5-4EFFBDC15C1C}" dt="2021-02-26T20:05:50.328" v="43"/>
        <pc:sldMkLst>
          <pc:docMk/>
          <pc:sldMk cId="3462520187" sldId="379"/>
        </pc:sldMkLst>
      </pc:sldChg>
      <pc:sldChg chg="del">
        <pc:chgData name="Jessica Lange, Ms." userId="S::jessica.lange@mcgill.ca::42c194f6-4e40-4289-96fc-b1a39871c99b" providerId="AD" clId="Web-{C721AF9F-8045-B000-C7D5-4EFFBDC15C1C}" dt="2021-02-26T20:06:01.188" v="57"/>
        <pc:sldMkLst>
          <pc:docMk/>
          <pc:sldMk cId="449216459" sldId="380"/>
        </pc:sldMkLst>
      </pc:sldChg>
      <pc:sldChg chg="del">
        <pc:chgData name="Jessica Lange, Ms." userId="S::jessica.lange@mcgill.ca::42c194f6-4e40-4289-96fc-b1a39871c99b" providerId="AD" clId="Web-{C721AF9F-8045-B000-C7D5-4EFFBDC15C1C}" dt="2021-02-26T20:05:38.531" v="36"/>
        <pc:sldMkLst>
          <pc:docMk/>
          <pc:sldMk cId="3244693323" sldId="381"/>
        </pc:sldMkLst>
      </pc:sldChg>
      <pc:sldChg chg="del">
        <pc:chgData name="Jessica Lange, Ms." userId="S::jessica.lange@mcgill.ca::42c194f6-4e40-4289-96fc-b1a39871c99b" providerId="AD" clId="Web-{C721AF9F-8045-B000-C7D5-4EFFBDC15C1C}" dt="2021-02-26T20:05:51" v="44"/>
        <pc:sldMkLst>
          <pc:docMk/>
          <pc:sldMk cId="3355946807" sldId="382"/>
        </pc:sldMkLst>
      </pc:sldChg>
      <pc:sldChg chg="del">
        <pc:chgData name="Jessica Lange, Ms." userId="S::jessica.lange@mcgill.ca::42c194f6-4e40-4289-96fc-b1a39871c99b" providerId="AD" clId="Web-{C721AF9F-8045-B000-C7D5-4EFFBDC15C1C}" dt="2021-02-26T20:05:59.095" v="54"/>
        <pc:sldMkLst>
          <pc:docMk/>
          <pc:sldMk cId="1453075999" sldId="383"/>
        </pc:sldMkLst>
      </pc:sldChg>
      <pc:sldChg chg="del">
        <pc:chgData name="Jessica Lange, Ms." userId="S::jessica.lange@mcgill.ca::42c194f6-4e40-4289-96fc-b1a39871c99b" providerId="AD" clId="Web-{C721AF9F-8045-B000-C7D5-4EFFBDC15C1C}" dt="2021-02-26T20:05:57.594" v="52"/>
        <pc:sldMkLst>
          <pc:docMk/>
          <pc:sldMk cId="1279335838" sldId="385"/>
        </pc:sldMkLst>
      </pc:sldChg>
      <pc:sldChg chg="del">
        <pc:chgData name="Jessica Lange, Ms." userId="S::jessica.lange@mcgill.ca::42c194f6-4e40-4289-96fc-b1a39871c99b" providerId="AD" clId="Web-{C721AF9F-8045-B000-C7D5-4EFFBDC15C1C}" dt="2021-02-26T20:05:58.454" v="53"/>
        <pc:sldMkLst>
          <pc:docMk/>
          <pc:sldMk cId="2941962880" sldId="386"/>
        </pc:sldMkLst>
      </pc:sldChg>
      <pc:sldChg chg="del">
        <pc:chgData name="Jessica Lange, Ms." userId="S::jessica.lange@mcgill.ca::42c194f6-4e40-4289-96fc-b1a39871c99b" providerId="AD" clId="Web-{C721AF9F-8045-B000-C7D5-4EFFBDC15C1C}" dt="2021-02-26T20:07:10.692" v="86"/>
        <pc:sldMkLst>
          <pc:docMk/>
          <pc:sldMk cId="1897360869" sldId="387"/>
        </pc:sldMkLst>
      </pc:sldChg>
      <pc:sldChg chg="del">
        <pc:chgData name="Jessica Lange, Ms." userId="S::jessica.lange@mcgill.ca::42c194f6-4e40-4289-96fc-b1a39871c99b" providerId="AD" clId="Web-{C721AF9F-8045-B000-C7D5-4EFFBDC15C1C}" dt="2021-02-26T20:06:00.063" v="55"/>
        <pc:sldMkLst>
          <pc:docMk/>
          <pc:sldMk cId="63003419" sldId="389"/>
        </pc:sldMkLst>
      </pc:sldChg>
      <pc:sldChg chg="modSp">
        <pc:chgData name="Jessica Lange, Ms." userId="S::jessica.lange@mcgill.ca::42c194f6-4e40-4289-96fc-b1a39871c99b" providerId="AD" clId="Web-{C721AF9F-8045-B000-C7D5-4EFFBDC15C1C}" dt="2021-02-26T20:05:08.483" v="24" actId="20577"/>
        <pc:sldMkLst>
          <pc:docMk/>
          <pc:sldMk cId="3815393166" sldId="390"/>
        </pc:sldMkLst>
        <pc:spChg chg="mod">
          <ac:chgData name="Jessica Lange, Ms." userId="S::jessica.lange@mcgill.ca::42c194f6-4e40-4289-96fc-b1a39871c99b" providerId="AD" clId="Web-{C721AF9F-8045-B000-C7D5-4EFFBDC15C1C}" dt="2021-02-26T20:05:08.483" v="24" actId="20577"/>
          <ac:spMkLst>
            <pc:docMk/>
            <pc:sldMk cId="3815393166" sldId="390"/>
            <ac:spMk id="2" creationId="{D580FC31-449D-45B9-93FC-91879E7B7268}"/>
          </ac:spMkLst>
        </pc:spChg>
        <pc:spChg chg="mod">
          <ac:chgData name="Jessica Lange, Ms." userId="S::jessica.lange@mcgill.ca::42c194f6-4e40-4289-96fc-b1a39871c99b" providerId="AD" clId="Web-{C721AF9F-8045-B000-C7D5-4EFFBDC15C1C}" dt="2021-02-26T20:05:04.717" v="23" actId="20577"/>
          <ac:spMkLst>
            <pc:docMk/>
            <pc:sldMk cId="3815393166" sldId="390"/>
            <ac:spMk id="3" creationId="{49A9A4EC-B48D-4316-BBF8-6EC2923F2D0C}"/>
          </ac:spMkLst>
        </pc:spChg>
      </pc:sldChg>
      <pc:sldChg chg="modSp">
        <pc:chgData name="Jessica Lange, Ms." userId="S::jessica.lange@mcgill.ca::42c194f6-4e40-4289-96fc-b1a39871c99b" providerId="AD" clId="Web-{C721AF9F-8045-B000-C7D5-4EFFBDC15C1C}" dt="2021-02-26T20:07:01.879" v="85" actId="20577"/>
        <pc:sldMkLst>
          <pc:docMk/>
          <pc:sldMk cId="3293742093" sldId="391"/>
        </pc:sldMkLst>
        <pc:spChg chg="mod">
          <ac:chgData name="Jessica Lange, Ms." userId="S::jessica.lange@mcgill.ca::42c194f6-4e40-4289-96fc-b1a39871c99b" providerId="AD" clId="Web-{C721AF9F-8045-B000-C7D5-4EFFBDC15C1C}" dt="2021-02-26T20:07:01.879" v="85" actId="20577"/>
          <ac:spMkLst>
            <pc:docMk/>
            <pc:sldMk cId="3293742093" sldId="391"/>
            <ac:spMk id="2" creationId="{EDAD8FD9-452B-4233-8E55-B237756FF420}"/>
          </ac:spMkLst>
        </pc:spChg>
      </pc:sldChg>
      <pc:sldChg chg="del">
        <pc:chgData name="Jessica Lange, Ms." userId="S::jessica.lange@mcgill.ca::42c194f6-4e40-4289-96fc-b1a39871c99b" providerId="AD" clId="Web-{C721AF9F-8045-B000-C7D5-4EFFBDC15C1C}" dt="2021-02-26T20:05:24.499" v="29"/>
        <pc:sldMkLst>
          <pc:docMk/>
          <pc:sldMk cId="1809445257" sldId="392"/>
        </pc:sldMkLst>
      </pc:sldChg>
      <pc:sldChg chg="del">
        <pc:chgData name="Jessica Lange, Ms." userId="S::jessica.lange@mcgill.ca::42c194f6-4e40-4289-96fc-b1a39871c99b" providerId="AD" clId="Web-{C721AF9F-8045-B000-C7D5-4EFFBDC15C1C}" dt="2021-02-26T20:05:48.406" v="41"/>
        <pc:sldMkLst>
          <pc:docMk/>
          <pc:sldMk cId="3403951367" sldId="393"/>
        </pc:sldMkLst>
      </pc:sldChg>
      <pc:sldChg chg="modSp">
        <pc:chgData name="Jessica Lange, Ms." userId="S::jessica.lange@mcgill.ca::42c194f6-4e40-4289-96fc-b1a39871c99b" providerId="AD" clId="Web-{C721AF9F-8045-B000-C7D5-4EFFBDC15C1C}" dt="2021-02-26T20:06:43.831" v="75" actId="1076"/>
        <pc:sldMkLst>
          <pc:docMk/>
          <pc:sldMk cId="2766253724" sldId="394"/>
        </pc:sldMkLst>
        <pc:spChg chg="mod">
          <ac:chgData name="Jessica Lange, Ms." userId="S::jessica.lange@mcgill.ca::42c194f6-4e40-4289-96fc-b1a39871c99b" providerId="AD" clId="Web-{C721AF9F-8045-B000-C7D5-4EFFBDC15C1C}" dt="2021-02-26T20:06:42.643" v="74" actId="20577"/>
          <ac:spMkLst>
            <pc:docMk/>
            <pc:sldMk cId="2766253724" sldId="394"/>
            <ac:spMk id="2" creationId="{00000000-0000-0000-0000-000000000000}"/>
          </ac:spMkLst>
        </pc:spChg>
        <pc:picChg chg="mod">
          <ac:chgData name="Jessica Lange, Ms." userId="S::jessica.lange@mcgill.ca::42c194f6-4e40-4289-96fc-b1a39871c99b" providerId="AD" clId="Web-{C721AF9F-8045-B000-C7D5-4EFFBDC15C1C}" dt="2021-02-26T20:06:43.831" v="75" actId="1076"/>
          <ac:picMkLst>
            <pc:docMk/>
            <pc:sldMk cId="2766253724" sldId="394"/>
            <ac:picMk id="5" creationId="{64A908F4-5CFA-4EE7-B80E-75BBD5AF2909}"/>
          </ac:picMkLst>
        </pc:picChg>
      </pc:sldChg>
      <pc:sldChg chg="modSp new">
        <pc:chgData name="Jessica Lange, Ms." userId="S::jessica.lange@mcgill.ca::42c194f6-4e40-4289-96fc-b1a39871c99b" providerId="AD" clId="Web-{C721AF9F-8045-B000-C7D5-4EFFBDC15C1C}" dt="2021-02-26T20:07:36.771" v="132" actId="20577"/>
        <pc:sldMkLst>
          <pc:docMk/>
          <pc:sldMk cId="824127761" sldId="395"/>
        </pc:sldMkLst>
        <pc:spChg chg="mod">
          <ac:chgData name="Jessica Lange, Ms." userId="S::jessica.lange@mcgill.ca::42c194f6-4e40-4289-96fc-b1a39871c99b" providerId="AD" clId="Web-{C721AF9F-8045-B000-C7D5-4EFFBDC15C1C}" dt="2021-02-26T20:07:36.771" v="132" actId="20577"/>
          <ac:spMkLst>
            <pc:docMk/>
            <pc:sldMk cId="824127761" sldId="395"/>
            <ac:spMk id="2" creationId="{62C5F57C-023C-4763-99A5-B338951204F5}"/>
          </ac:spMkLst>
        </pc:spChg>
        <pc:spChg chg="mod">
          <ac:chgData name="Jessica Lange, Ms." userId="S::jessica.lange@mcgill.ca::42c194f6-4e40-4289-96fc-b1a39871c99b" providerId="AD" clId="Web-{C721AF9F-8045-B000-C7D5-4EFFBDC15C1C}" dt="2021-02-26T20:07:28.802" v="109" actId="20577"/>
          <ac:spMkLst>
            <pc:docMk/>
            <pc:sldMk cId="824127761" sldId="395"/>
            <ac:spMk id="3" creationId="{54BE3010-E2CD-400C-B53B-33D325DC4277}"/>
          </ac:spMkLst>
        </pc:spChg>
      </pc:sldChg>
    </pc:docChg>
  </pc:docChgLst>
  <pc:docChgLst>
    <pc:chgData name="Jessica Lange, Ms." userId="S::jessica.lange@mcgill.ca::42c194f6-4e40-4289-96fc-b1a39871c99b" providerId="AD" clId="Web-{A8DCB49F-40B0-B000-C875-9FBBA0F9EB8C}"/>
    <pc:docChg chg="addSld modSld">
      <pc:chgData name="Jessica Lange, Ms." userId="S::jessica.lange@mcgill.ca::42c194f6-4e40-4289-96fc-b1a39871c99b" providerId="AD" clId="Web-{A8DCB49F-40B0-B000-C875-9FBBA0F9EB8C}" dt="2021-03-16T15:56:12.304" v="66" actId="20577"/>
      <pc:docMkLst>
        <pc:docMk/>
      </pc:docMkLst>
      <pc:sldChg chg="modSp">
        <pc:chgData name="Jessica Lange, Ms." userId="S::jessica.lange@mcgill.ca::42c194f6-4e40-4289-96fc-b1a39871c99b" providerId="AD" clId="Web-{A8DCB49F-40B0-B000-C875-9FBBA0F9EB8C}" dt="2021-03-16T15:36:49.036" v="8" actId="14100"/>
        <pc:sldMkLst>
          <pc:docMk/>
          <pc:sldMk cId="1175153676" sldId="333"/>
        </pc:sldMkLst>
        <pc:spChg chg="mod">
          <ac:chgData name="Jessica Lange, Ms." userId="S::jessica.lange@mcgill.ca::42c194f6-4e40-4289-96fc-b1a39871c99b" providerId="AD" clId="Web-{A8DCB49F-40B0-B000-C875-9FBBA0F9EB8C}" dt="2021-03-16T15:36:49.036" v="8" actId="14100"/>
          <ac:spMkLst>
            <pc:docMk/>
            <pc:sldMk cId="1175153676" sldId="333"/>
            <ac:spMk id="9" creationId="{00000000-0000-0000-0000-000000000000}"/>
          </ac:spMkLst>
        </pc:spChg>
      </pc:sldChg>
      <pc:sldChg chg="modSp">
        <pc:chgData name="Jessica Lange, Ms." userId="S::jessica.lange@mcgill.ca::42c194f6-4e40-4289-96fc-b1a39871c99b" providerId="AD" clId="Web-{A8DCB49F-40B0-B000-C875-9FBBA0F9EB8C}" dt="2021-03-16T15:34:34.989" v="7" actId="20577"/>
        <pc:sldMkLst>
          <pc:docMk/>
          <pc:sldMk cId="4042550474" sldId="405"/>
        </pc:sldMkLst>
        <pc:spChg chg="mod">
          <ac:chgData name="Jessica Lange, Ms." userId="S::jessica.lange@mcgill.ca::42c194f6-4e40-4289-96fc-b1a39871c99b" providerId="AD" clId="Web-{A8DCB49F-40B0-B000-C875-9FBBA0F9EB8C}" dt="2021-03-16T15:34:34.989" v="7" actId="20577"/>
          <ac:spMkLst>
            <pc:docMk/>
            <pc:sldMk cId="4042550474" sldId="405"/>
            <ac:spMk id="6" creationId="{00000000-0000-0000-0000-000000000000}"/>
          </ac:spMkLst>
        </pc:spChg>
      </pc:sldChg>
      <pc:sldChg chg="modSp new">
        <pc:chgData name="Jessica Lange, Ms." userId="S::jessica.lange@mcgill.ca::42c194f6-4e40-4289-96fc-b1a39871c99b" providerId="AD" clId="Web-{A8DCB49F-40B0-B000-C875-9FBBA0F9EB8C}" dt="2021-03-16T15:56:12.304" v="66" actId="20577"/>
        <pc:sldMkLst>
          <pc:docMk/>
          <pc:sldMk cId="2180120548" sldId="420"/>
        </pc:sldMkLst>
        <pc:spChg chg="mod">
          <ac:chgData name="Jessica Lange, Ms." userId="S::jessica.lange@mcgill.ca::42c194f6-4e40-4289-96fc-b1a39871c99b" providerId="AD" clId="Web-{A8DCB49F-40B0-B000-C875-9FBBA0F9EB8C}" dt="2021-03-16T15:56:12.304" v="66" actId="20577"/>
          <ac:spMkLst>
            <pc:docMk/>
            <pc:sldMk cId="2180120548" sldId="420"/>
            <ac:spMk id="2" creationId="{6D937791-0F15-46B6-8E55-995E998E9523}"/>
          </ac:spMkLst>
        </pc:spChg>
        <pc:spChg chg="mod">
          <ac:chgData name="Jessica Lange, Ms." userId="S::jessica.lange@mcgill.ca::42c194f6-4e40-4289-96fc-b1a39871c99b" providerId="AD" clId="Web-{A8DCB49F-40B0-B000-C875-9FBBA0F9EB8C}" dt="2021-03-16T15:40:54.677" v="21" actId="20577"/>
          <ac:spMkLst>
            <pc:docMk/>
            <pc:sldMk cId="2180120548" sldId="420"/>
            <ac:spMk id="3" creationId="{2B9BB38C-D0FC-4431-A381-B487510BF275}"/>
          </ac:spMkLst>
        </pc:spChg>
      </pc:sldChg>
    </pc:docChg>
  </pc:docChgLst>
  <pc:docChgLst>
    <pc:chgData name="Jessica Lange, Ms." userId="S::jessica.lange@mcgill.ca::42c194f6-4e40-4289-96fc-b1a39871c99b" providerId="AD" clId="Web-{7E44AAA0-C7CE-3CDD-7195-8C7CF1144EAD}"/>
    <pc:docChg chg="modSld">
      <pc:chgData name="Jessica Lange, Ms." userId="S::jessica.lange@mcgill.ca::42c194f6-4e40-4289-96fc-b1a39871c99b" providerId="AD" clId="Web-{7E44AAA0-C7CE-3CDD-7195-8C7CF1144EAD}" dt="2021-03-05T21:03:24.560" v="113" actId="14100"/>
      <pc:docMkLst>
        <pc:docMk/>
      </pc:docMkLst>
      <pc:sldChg chg="addSp delSp modSp">
        <pc:chgData name="Jessica Lange, Ms." userId="S::jessica.lange@mcgill.ca::42c194f6-4e40-4289-96fc-b1a39871c99b" providerId="AD" clId="Web-{7E44AAA0-C7CE-3CDD-7195-8C7CF1144EAD}" dt="2021-03-05T21:03:24.560" v="113" actId="14100"/>
        <pc:sldMkLst>
          <pc:docMk/>
          <pc:sldMk cId="1591292230" sldId="324"/>
        </pc:sldMkLst>
        <pc:picChg chg="add del mod">
          <ac:chgData name="Jessica Lange, Ms." userId="S::jessica.lange@mcgill.ca::42c194f6-4e40-4289-96fc-b1a39871c99b" providerId="AD" clId="Web-{7E44AAA0-C7CE-3CDD-7195-8C7CF1144EAD}" dt="2021-03-05T21:02:33.699" v="102"/>
          <ac:picMkLst>
            <pc:docMk/>
            <pc:sldMk cId="1591292230" sldId="324"/>
            <ac:picMk id="4" creationId="{5807F8F5-6FDB-4AA2-A7AC-C3F78EF4B4EA}"/>
          </ac:picMkLst>
        </pc:picChg>
        <pc:picChg chg="del">
          <ac:chgData name="Jessica Lange, Ms." userId="S::jessica.lange@mcgill.ca::42c194f6-4e40-4289-96fc-b1a39871c99b" providerId="AD" clId="Web-{7E44AAA0-C7CE-3CDD-7195-8C7CF1144EAD}" dt="2021-03-05T21:03:04.247" v="108"/>
          <ac:picMkLst>
            <pc:docMk/>
            <pc:sldMk cId="1591292230" sldId="324"/>
            <ac:picMk id="5" creationId="{00000000-0000-0000-0000-000000000000}"/>
          </ac:picMkLst>
        </pc:picChg>
        <pc:picChg chg="add mod">
          <ac:chgData name="Jessica Lange, Ms." userId="S::jessica.lange@mcgill.ca::42c194f6-4e40-4289-96fc-b1a39871c99b" providerId="AD" clId="Web-{7E44AAA0-C7CE-3CDD-7195-8C7CF1144EAD}" dt="2021-03-05T21:03:20.716" v="112" actId="14100"/>
          <ac:picMkLst>
            <pc:docMk/>
            <pc:sldMk cId="1591292230" sldId="324"/>
            <ac:picMk id="6" creationId="{B1BEF2AF-40D7-4C81-8E1A-2619EA4188A1}"/>
          </ac:picMkLst>
        </pc:picChg>
        <pc:picChg chg="add mod">
          <ac:chgData name="Jessica Lange, Ms." userId="S::jessica.lange@mcgill.ca::42c194f6-4e40-4289-96fc-b1a39871c99b" providerId="AD" clId="Web-{7E44AAA0-C7CE-3CDD-7195-8C7CF1144EAD}" dt="2021-03-05T21:03:24.560" v="113" actId="14100"/>
          <ac:picMkLst>
            <pc:docMk/>
            <pc:sldMk cId="1591292230" sldId="324"/>
            <ac:picMk id="7" creationId="{194C5F68-BCF0-488A-ADD6-0B1C7980DC8F}"/>
          </ac:picMkLst>
        </pc:picChg>
        <pc:picChg chg="del">
          <ac:chgData name="Jessica Lange, Ms." userId="S::jessica.lange@mcgill.ca::42c194f6-4e40-4289-96fc-b1a39871c99b" providerId="AD" clId="Web-{7E44AAA0-C7CE-3CDD-7195-8C7CF1144EAD}" dt="2021-03-05T21:00:32.615" v="95"/>
          <ac:picMkLst>
            <pc:docMk/>
            <pc:sldMk cId="1591292230" sldId="324"/>
            <ac:picMk id="9" creationId="{00000000-0000-0000-0000-000000000000}"/>
          </ac:picMkLst>
        </pc:picChg>
      </pc:sldChg>
      <pc:sldChg chg="modSp delAnim modAnim">
        <pc:chgData name="Jessica Lange, Ms." userId="S::jessica.lange@mcgill.ca::42c194f6-4e40-4289-96fc-b1a39871c99b" providerId="AD" clId="Web-{7E44AAA0-C7CE-3CDD-7195-8C7CF1144EAD}" dt="2021-03-05T20:26:56.808" v="3"/>
        <pc:sldMkLst>
          <pc:docMk/>
          <pc:sldMk cId="3459851309" sldId="401"/>
        </pc:sldMkLst>
        <pc:spChg chg="mod">
          <ac:chgData name="Jessica Lange, Ms." userId="S::jessica.lange@mcgill.ca::42c194f6-4e40-4289-96fc-b1a39871c99b" providerId="AD" clId="Web-{7E44AAA0-C7CE-3CDD-7195-8C7CF1144EAD}" dt="2021-03-05T20:26:53.011" v="2" actId="20577"/>
          <ac:spMkLst>
            <pc:docMk/>
            <pc:sldMk cId="3459851309" sldId="401"/>
            <ac:spMk id="2" creationId="{0761E717-D7EC-4CEA-BC89-3C54D213AC26}"/>
          </ac:spMkLst>
        </pc:spChg>
      </pc:sldChg>
      <pc:sldChg chg="addSp delSp modSp">
        <pc:chgData name="Jessica Lange, Ms." userId="S::jessica.lange@mcgill.ca::42c194f6-4e40-4289-96fc-b1a39871c99b" providerId="AD" clId="Web-{7E44AAA0-C7CE-3CDD-7195-8C7CF1144EAD}" dt="2021-03-05T20:58:49.704" v="94" actId="1076"/>
        <pc:sldMkLst>
          <pc:docMk/>
          <pc:sldMk cId="4042550474" sldId="405"/>
        </pc:sldMkLst>
        <pc:picChg chg="mod">
          <ac:chgData name="Jessica Lange, Ms." userId="S::jessica.lange@mcgill.ca::42c194f6-4e40-4289-96fc-b1a39871c99b" providerId="AD" clId="Web-{7E44AAA0-C7CE-3CDD-7195-8C7CF1144EAD}" dt="2021-03-05T20:58:46.829" v="92" actId="1076"/>
          <ac:picMkLst>
            <pc:docMk/>
            <pc:sldMk cId="4042550474" sldId="405"/>
            <ac:picMk id="2" creationId="{490B9F84-F140-484E-B1AC-64FDF8B638FF}"/>
          </ac:picMkLst>
        </pc:picChg>
        <pc:picChg chg="mod">
          <ac:chgData name="Jessica Lange, Ms." userId="S::jessica.lange@mcgill.ca::42c194f6-4e40-4289-96fc-b1a39871c99b" providerId="AD" clId="Web-{7E44AAA0-C7CE-3CDD-7195-8C7CF1144EAD}" dt="2021-03-05T20:58:49.704" v="94" actId="1076"/>
          <ac:picMkLst>
            <pc:docMk/>
            <pc:sldMk cId="4042550474" sldId="405"/>
            <ac:picMk id="8" creationId="{EE5CF390-FB45-4494-B1E9-62C09B57DE09}"/>
          </ac:picMkLst>
        </pc:picChg>
        <pc:picChg chg="add del mod">
          <ac:chgData name="Jessica Lange, Ms." userId="S::jessica.lange@mcgill.ca::42c194f6-4e40-4289-96fc-b1a39871c99b" providerId="AD" clId="Web-{7E44AAA0-C7CE-3CDD-7195-8C7CF1144EAD}" dt="2021-03-05T20:53:03.893" v="69"/>
          <ac:picMkLst>
            <pc:docMk/>
            <pc:sldMk cId="4042550474" sldId="405"/>
            <ac:picMk id="9" creationId="{12B89F0C-CD62-4499-838D-5A97E0E955B7}"/>
          </ac:picMkLst>
        </pc:picChg>
        <pc:picChg chg="mod">
          <ac:chgData name="Jessica Lange, Ms." userId="S::jessica.lange@mcgill.ca::42c194f6-4e40-4289-96fc-b1a39871c99b" providerId="AD" clId="Web-{7E44AAA0-C7CE-3CDD-7195-8C7CF1144EAD}" dt="2021-03-05T20:58:27.735" v="88" actId="1076"/>
          <ac:picMkLst>
            <pc:docMk/>
            <pc:sldMk cId="4042550474" sldId="405"/>
            <ac:picMk id="10" creationId="{00000000-0000-0000-0000-000000000000}"/>
          </ac:picMkLst>
        </pc:picChg>
        <pc:picChg chg="add del mod">
          <ac:chgData name="Jessica Lange, Ms." userId="S::jessica.lange@mcgill.ca::42c194f6-4e40-4289-96fc-b1a39871c99b" providerId="AD" clId="Web-{7E44AAA0-C7CE-3CDD-7195-8C7CF1144EAD}" dt="2021-03-05T20:56:44.340" v="77"/>
          <ac:picMkLst>
            <pc:docMk/>
            <pc:sldMk cId="4042550474" sldId="405"/>
            <ac:picMk id="11" creationId="{9CF6555A-EFDB-4BE5-BBEE-100814624DF9}"/>
          </ac:picMkLst>
        </pc:picChg>
        <pc:picChg chg="add del mod">
          <ac:chgData name="Jessica Lange, Ms." userId="S::jessica.lange@mcgill.ca::42c194f6-4e40-4289-96fc-b1a39871c99b" providerId="AD" clId="Web-{7E44AAA0-C7CE-3CDD-7195-8C7CF1144EAD}" dt="2021-03-05T20:54:27.787" v="75"/>
          <ac:picMkLst>
            <pc:docMk/>
            <pc:sldMk cId="4042550474" sldId="405"/>
            <ac:picMk id="12" creationId="{DBE47555-5B14-41BC-B972-E2CD8ABEAF2F}"/>
          </ac:picMkLst>
        </pc:picChg>
        <pc:picChg chg="add mod">
          <ac:chgData name="Jessica Lange, Ms." userId="S::jessica.lange@mcgill.ca::42c194f6-4e40-4289-96fc-b1a39871c99b" providerId="AD" clId="Web-{7E44AAA0-C7CE-3CDD-7195-8C7CF1144EAD}" dt="2021-03-05T20:58:48.079" v="93" actId="1076"/>
          <ac:picMkLst>
            <pc:docMk/>
            <pc:sldMk cId="4042550474" sldId="405"/>
            <ac:picMk id="13" creationId="{47F71299-7228-46AB-BD6E-452F0279C5B6}"/>
          </ac:picMkLst>
        </pc:picChg>
        <pc:picChg chg="add mod">
          <ac:chgData name="Jessica Lange, Ms." userId="S::jessica.lange@mcgill.ca::42c194f6-4e40-4289-96fc-b1a39871c99b" providerId="AD" clId="Web-{7E44AAA0-C7CE-3CDD-7195-8C7CF1144EAD}" dt="2021-03-05T20:58:41.735" v="91"/>
          <ac:picMkLst>
            <pc:docMk/>
            <pc:sldMk cId="4042550474" sldId="405"/>
            <ac:picMk id="14" creationId="{645AA617-6153-4677-9331-18E10962A603}"/>
          </ac:picMkLst>
        </pc:picChg>
      </pc:sldChg>
      <pc:sldChg chg="addSp delSp modSp addAnim delAnim">
        <pc:chgData name="Jessica Lange, Ms." userId="S::jessica.lange@mcgill.ca::42c194f6-4e40-4289-96fc-b1a39871c99b" providerId="AD" clId="Web-{7E44AAA0-C7CE-3CDD-7195-8C7CF1144EAD}" dt="2021-03-05T20:38:49.339" v="48" actId="14100"/>
        <pc:sldMkLst>
          <pc:docMk/>
          <pc:sldMk cId="2572753545" sldId="406"/>
        </pc:sldMkLst>
        <pc:graphicFrameChg chg="mod modGraphic">
          <ac:chgData name="Jessica Lange, Ms." userId="S::jessica.lange@mcgill.ca::42c194f6-4e40-4289-96fc-b1a39871c99b" providerId="AD" clId="Web-{7E44AAA0-C7CE-3CDD-7195-8C7CF1144EAD}" dt="2021-03-05T20:35:51.441" v="43"/>
          <ac:graphicFrameMkLst>
            <pc:docMk/>
            <pc:sldMk cId="2572753545" sldId="406"/>
            <ac:graphicFrameMk id="12" creationId="{00000000-0000-0000-0000-000000000000}"/>
          </ac:graphicFrameMkLst>
        </pc:graphicFrameChg>
        <pc:picChg chg="del mod">
          <ac:chgData name="Jessica Lange, Ms." userId="S::jessica.lange@mcgill.ca::42c194f6-4e40-4289-96fc-b1a39871c99b" providerId="AD" clId="Web-{7E44AAA0-C7CE-3CDD-7195-8C7CF1144EAD}" dt="2021-03-05T20:35:43.191" v="27"/>
          <ac:picMkLst>
            <pc:docMk/>
            <pc:sldMk cId="2572753545" sldId="406"/>
            <ac:picMk id="8" creationId="{00000000-0000-0000-0000-000000000000}"/>
          </ac:picMkLst>
        </pc:picChg>
        <pc:picChg chg="mod">
          <ac:chgData name="Jessica Lange, Ms." userId="S::jessica.lange@mcgill.ca::42c194f6-4e40-4289-96fc-b1a39871c99b" providerId="AD" clId="Web-{7E44AAA0-C7CE-3CDD-7195-8C7CF1144EAD}" dt="2021-03-05T20:38:49.339" v="48" actId="14100"/>
          <ac:picMkLst>
            <pc:docMk/>
            <pc:sldMk cId="2572753545" sldId="406"/>
            <ac:picMk id="9" creationId="{7A78CB7A-2A8D-4860-A726-89F665FB0B4A}"/>
          </ac:picMkLst>
        </pc:picChg>
        <pc:picChg chg="mod">
          <ac:chgData name="Jessica Lange, Ms." userId="S::jessica.lange@mcgill.ca::42c194f6-4e40-4289-96fc-b1a39871c99b" providerId="AD" clId="Web-{7E44AAA0-C7CE-3CDD-7195-8C7CF1144EAD}" dt="2021-03-05T20:35:23.096" v="22" actId="1076"/>
          <ac:picMkLst>
            <pc:docMk/>
            <pc:sldMk cId="2572753545" sldId="406"/>
            <ac:picMk id="11" creationId="{461AD3BD-4EA1-40E4-8C45-6027D7C57EDD}"/>
          </ac:picMkLst>
        </pc:picChg>
        <pc:picChg chg="add mod">
          <ac:chgData name="Jessica Lange, Ms." userId="S::jessica.lange@mcgill.ca::42c194f6-4e40-4289-96fc-b1a39871c99b" providerId="AD" clId="Web-{7E44AAA0-C7CE-3CDD-7195-8C7CF1144EAD}" dt="2021-03-05T20:36:06.160" v="45" actId="1076"/>
          <ac:picMkLst>
            <pc:docMk/>
            <pc:sldMk cId="2572753545" sldId="406"/>
            <ac:picMk id="13" creationId="{9027A6E9-5529-4716-97AD-3F648DB3E285}"/>
          </ac:picMkLst>
        </pc:picChg>
        <pc:picChg chg="mod">
          <ac:chgData name="Jessica Lange, Ms." userId="S::jessica.lange@mcgill.ca::42c194f6-4e40-4289-96fc-b1a39871c99b" providerId="AD" clId="Web-{7E44AAA0-C7CE-3CDD-7195-8C7CF1144EAD}" dt="2021-03-05T20:37:30.961" v="46" actId="1076"/>
          <ac:picMkLst>
            <pc:docMk/>
            <pc:sldMk cId="2572753545" sldId="406"/>
            <ac:picMk id="1028" creationId="{00000000-0000-0000-0000-000000000000}"/>
          </ac:picMkLst>
        </pc:picChg>
      </pc:sldChg>
      <pc:sldChg chg="addSp delSp modSp addAnim delAnim modAnim">
        <pc:chgData name="Jessica Lange, Ms." userId="S::jessica.lange@mcgill.ca::42c194f6-4e40-4289-96fc-b1a39871c99b" providerId="AD" clId="Web-{7E44AAA0-C7CE-3CDD-7195-8C7CF1144EAD}" dt="2021-03-05T20:33:15.434" v="20"/>
        <pc:sldMkLst>
          <pc:docMk/>
          <pc:sldMk cId="3442992092" sldId="408"/>
        </pc:sldMkLst>
        <pc:picChg chg="del">
          <ac:chgData name="Jessica Lange, Ms." userId="S::jessica.lange@mcgill.ca::42c194f6-4e40-4289-96fc-b1a39871c99b" providerId="AD" clId="Web-{7E44AAA0-C7CE-3CDD-7195-8C7CF1144EAD}" dt="2021-03-05T20:29:36.612" v="5"/>
          <ac:picMkLst>
            <pc:docMk/>
            <pc:sldMk cId="3442992092" sldId="408"/>
            <ac:picMk id="10" creationId="{00000000-0000-0000-0000-000000000000}"/>
          </ac:picMkLst>
        </pc:picChg>
        <pc:picChg chg="del">
          <ac:chgData name="Jessica Lange, Ms." userId="S::jessica.lange@mcgill.ca::42c194f6-4e40-4289-96fc-b1a39871c99b" providerId="AD" clId="Web-{7E44AAA0-C7CE-3CDD-7195-8C7CF1144EAD}" dt="2021-03-05T20:32:27.620" v="9"/>
          <ac:picMkLst>
            <pc:docMk/>
            <pc:sldMk cId="3442992092" sldId="408"/>
            <ac:picMk id="11" creationId="{96A9558B-DE9F-4EFC-AD17-231509CA8BA9}"/>
          </ac:picMkLst>
        </pc:picChg>
        <pc:picChg chg="add mod">
          <ac:chgData name="Jessica Lange, Ms." userId="S::jessica.lange@mcgill.ca::42c194f6-4e40-4289-96fc-b1a39871c99b" providerId="AD" clId="Web-{7E44AAA0-C7CE-3CDD-7195-8C7CF1144EAD}" dt="2021-03-05T20:32:40.323" v="12" actId="1076"/>
          <ac:picMkLst>
            <pc:docMk/>
            <pc:sldMk cId="3442992092" sldId="408"/>
            <ac:picMk id="13" creationId="{BE2EC64D-F5FF-4125-AB16-DD5B163097D8}"/>
          </ac:picMkLst>
        </pc:picChg>
        <pc:picChg chg="add mod">
          <ac:chgData name="Jessica Lange, Ms." userId="S::jessica.lange@mcgill.ca::42c194f6-4e40-4289-96fc-b1a39871c99b" providerId="AD" clId="Web-{7E44AAA0-C7CE-3CDD-7195-8C7CF1144EAD}" dt="2021-03-05T20:32:41.605" v="13" actId="1076"/>
          <ac:picMkLst>
            <pc:docMk/>
            <pc:sldMk cId="3442992092" sldId="408"/>
            <ac:picMk id="14" creationId="{DC4FC892-7D44-422B-A879-F4FE815C21B6}"/>
          </ac:picMkLst>
        </pc:picChg>
        <pc:picChg chg="add mod">
          <ac:chgData name="Jessica Lange, Ms." userId="S::jessica.lange@mcgill.ca::42c194f6-4e40-4289-96fc-b1a39871c99b" providerId="AD" clId="Web-{7E44AAA0-C7CE-3CDD-7195-8C7CF1144EAD}" dt="2021-03-05T20:33:12.418" v="18" actId="14100"/>
          <ac:picMkLst>
            <pc:docMk/>
            <pc:sldMk cId="3442992092" sldId="408"/>
            <ac:picMk id="15" creationId="{76F7AA1F-74CE-4455-A496-F7228706E9AA}"/>
          </ac:picMkLst>
        </pc:picChg>
      </pc:sldChg>
      <pc:sldChg chg="modSp">
        <pc:chgData name="Jessica Lange, Ms." userId="S::jessica.lange@mcgill.ca::42c194f6-4e40-4289-96fc-b1a39871c99b" providerId="AD" clId="Web-{7E44AAA0-C7CE-3CDD-7195-8C7CF1144EAD}" dt="2021-03-05T20:39:30.591" v="53"/>
        <pc:sldMkLst>
          <pc:docMk/>
          <pc:sldMk cId="3292157402" sldId="410"/>
        </pc:sldMkLst>
        <pc:graphicFrameChg chg="mod modGraphic">
          <ac:chgData name="Jessica Lange, Ms." userId="S::jessica.lange@mcgill.ca::42c194f6-4e40-4289-96fc-b1a39871c99b" providerId="AD" clId="Web-{7E44AAA0-C7CE-3CDD-7195-8C7CF1144EAD}" dt="2021-03-05T20:39:30.591" v="53"/>
          <ac:graphicFrameMkLst>
            <pc:docMk/>
            <pc:sldMk cId="3292157402" sldId="410"/>
            <ac:graphicFrameMk id="4" creationId="{37FDDAD2-07AF-4E15-B24C-4696472FFA72}"/>
          </ac:graphicFrameMkLst>
        </pc:graphicFrameChg>
        <pc:picChg chg="mod">
          <ac:chgData name="Jessica Lange, Ms." userId="S::jessica.lange@mcgill.ca::42c194f6-4e40-4289-96fc-b1a39871c99b" providerId="AD" clId="Web-{7E44AAA0-C7CE-3CDD-7195-8C7CF1144EAD}" dt="2021-03-05T20:39:24.310" v="51" actId="1076"/>
          <ac:picMkLst>
            <pc:docMk/>
            <pc:sldMk cId="3292157402" sldId="410"/>
            <ac:picMk id="7" creationId="{517B6F64-CC54-4459-BA22-2E21FF40DDF1}"/>
          </ac:picMkLst>
        </pc:picChg>
        <pc:picChg chg="mod">
          <ac:chgData name="Jessica Lange, Ms." userId="S::jessica.lange@mcgill.ca::42c194f6-4e40-4289-96fc-b1a39871c99b" providerId="AD" clId="Web-{7E44AAA0-C7CE-3CDD-7195-8C7CF1144EAD}" dt="2021-03-05T20:39:26.794" v="52" actId="1076"/>
          <ac:picMkLst>
            <pc:docMk/>
            <pc:sldMk cId="3292157402" sldId="410"/>
            <ac:picMk id="10" creationId="{45C1C187-AA36-41E7-81D3-739928434864}"/>
          </ac:picMkLst>
        </pc:picChg>
      </pc:sldChg>
      <pc:sldChg chg="addSp delSp modSp">
        <pc:chgData name="Jessica Lange, Ms." userId="S::jessica.lange@mcgill.ca::42c194f6-4e40-4289-96fc-b1a39871c99b" providerId="AD" clId="Web-{7E44AAA0-C7CE-3CDD-7195-8C7CF1144EAD}" dt="2021-03-05T20:50:41.949" v="64" actId="20577"/>
        <pc:sldMkLst>
          <pc:docMk/>
          <pc:sldMk cId="1392409821" sldId="413"/>
        </pc:sldMkLst>
        <pc:spChg chg="mod">
          <ac:chgData name="Jessica Lange, Ms." userId="S::jessica.lange@mcgill.ca::42c194f6-4e40-4289-96fc-b1a39871c99b" providerId="AD" clId="Web-{7E44AAA0-C7CE-3CDD-7195-8C7CF1144EAD}" dt="2021-03-05T20:50:41.949" v="64" actId="20577"/>
          <ac:spMkLst>
            <pc:docMk/>
            <pc:sldMk cId="1392409821" sldId="413"/>
            <ac:spMk id="2" creationId="{782C3010-E560-4388-8612-B3FD5654F75C}"/>
          </ac:spMkLst>
        </pc:spChg>
        <pc:spChg chg="add del mod">
          <ac:chgData name="Jessica Lange, Ms." userId="S::jessica.lange@mcgill.ca::42c194f6-4e40-4289-96fc-b1a39871c99b" providerId="AD" clId="Web-{7E44AAA0-C7CE-3CDD-7195-8C7CF1144EAD}" dt="2021-03-05T20:50:33.292" v="57"/>
          <ac:spMkLst>
            <pc:docMk/>
            <pc:sldMk cId="1392409821" sldId="413"/>
            <ac:spMk id="5" creationId="{F6C01093-A319-4B20-9598-ACA5B45B0A64}"/>
          </ac:spMkLst>
        </pc:spChg>
      </pc:sldChg>
    </pc:docChg>
  </pc:docChgLst>
  <pc:docChgLst>
    <pc:chgData name="Jessica Lange, Ms." userId="S::jessica.lange@mcgill.ca::42c194f6-4e40-4289-96fc-b1a39871c99b" providerId="AD" clId="Web-{599CEACB-3046-EDE1-4CCA-D77951C1B283}"/>
    <pc:docChg chg="addSld modSld">
      <pc:chgData name="Jessica Lange, Ms." userId="S::jessica.lange@mcgill.ca::42c194f6-4e40-4289-96fc-b1a39871c99b" providerId="AD" clId="Web-{599CEACB-3046-EDE1-4CCA-D77951C1B283}" dt="2021-05-13T13:06:03.639" v="7"/>
      <pc:docMkLst>
        <pc:docMk/>
      </pc:docMkLst>
      <pc:sldChg chg="addSp modSp new">
        <pc:chgData name="Jessica Lange, Ms." userId="S::jessica.lange@mcgill.ca::42c194f6-4e40-4289-96fc-b1a39871c99b" providerId="AD" clId="Web-{599CEACB-3046-EDE1-4CCA-D77951C1B283}" dt="2021-05-13T13:05:20.919" v="5" actId="1076"/>
        <pc:sldMkLst>
          <pc:docMk/>
          <pc:sldMk cId="4123447206" sldId="428"/>
        </pc:sldMkLst>
        <pc:picChg chg="add mod">
          <ac:chgData name="Jessica Lange, Ms." userId="S::jessica.lange@mcgill.ca::42c194f6-4e40-4289-96fc-b1a39871c99b" providerId="AD" clId="Web-{599CEACB-3046-EDE1-4CCA-D77951C1B283}" dt="2021-05-13T13:05:20.919" v="5" actId="1076"/>
          <ac:picMkLst>
            <pc:docMk/>
            <pc:sldMk cId="4123447206" sldId="428"/>
            <ac:picMk id="2" creationId="{73E735CB-538E-4E2E-AA6C-5668519A66EA}"/>
          </ac:picMkLst>
        </pc:picChg>
      </pc:sldChg>
      <pc:sldChg chg="add replId">
        <pc:chgData name="Jessica Lange, Ms." userId="S::jessica.lange@mcgill.ca::42c194f6-4e40-4289-96fc-b1a39871c99b" providerId="AD" clId="Web-{599CEACB-3046-EDE1-4CCA-D77951C1B283}" dt="2021-05-13T13:05:37.263" v="6"/>
        <pc:sldMkLst>
          <pc:docMk/>
          <pc:sldMk cId="2387490134" sldId="429"/>
        </pc:sldMkLst>
      </pc:sldChg>
      <pc:sldChg chg="add replId">
        <pc:chgData name="Jessica Lange, Ms." userId="S::jessica.lange@mcgill.ca::42c194f6-4e40-4289-96fc-b1a39871c99b" providerId="AD" clId="Web-{599CEACB-3046-EDE1-4CCA-D77951C1B283}" dt="2021-05-13T13:06:03.639" v="7"/>
        <pc:sldMkLst>
          <pc:docMk/>
          <pc:sldMk cId="3424938335" sldId="430"/>
        </pc:sldMkLst>
      </pc:sldChg>
    </pc:docChg>
  </pc:docChgLst>
  <pc:docChgLst>
    <pc:chgData name="Jessica Lange, Ms." userId="S::jessica.lange@mcgill.ca::42c194f6-4e40-4289-96fc-b1a39871c99b" providerId="AD" clId="Web-{B959B29F-401F-B000-FB39-1F2782CE519D}"/>
    <pc:docChg chg="addSld modSld sldOrd">
      <pc:chgData name="Jessica Lange, Ms." userId="S::jessica.lange@mcgill.ca::42c194f6-4e40-4289-96fc-b1a39871c99b" providerId="AD" clId="Web-{B959B29F-401F-B000-FB39-1F2782CE519D}" dt="2021-03-08T20:17:01.634" v="192" actId="20577"/>
      <pc:docMkLst>
        <pc:docMk/>
      </pc:docMkLst>
      <pc:sldChg chg="modNotes">
        <pc:chgData name="Jessica Lange, Ms." userId="S::jessica.lange@mcgill.ca::42c194f6-4e40-4289-96fc-b1a39871c99b" providerId="AD" clId="Web-{B959B29F-401F-B000-FB39-1F2782CE519D}" dt="2021-03-08T20:04:13.084" v="12"/>
        <pc:sldMkLst>
          <pc:docMk/>
          <pc:sldMk cId="594077913" sldId="314"/>
        </pc:sldMkLst>
      </pc:sldChg>
      <pc:sldChg chg="modSp">
        <pc:chgData name="Jessica Lange, Ms." userId="S::jessica.lange@mcgill.ca::42c194f6-4e40-4289-96fc-b1a39871c99b" providerId="AD" clId="Web-{B959B29F-401F-B000-FB39-1F2782CE519D}" dt="2021-03-08T20:17:01.634" v="192" actId="20577"/>
        <pc:sldMkLst>
          <pc:docMk/>
          <pc:sldMk cId="1175153676" sldId="333"/>
        </pc:sldMkLst>
        <pc:spChg chg="mod">
          <ac:chgData name="Jessica Lange, Ms." userId="S::jessica.lange@mcgill.ca::42c194f6-4e40-4289-96fc-b1a39871c99b" providerId="AD" clId="Web-{B959B29F-401F-B000-FB39-1F2782CE519D}" dt="2021-03-08T20:17:01.634" v="192" actId="20577"/>
          <ac:spMkLst>
            <pc:docMk/>
            <pc:sldMk cId="1175153676" sldId="333"/>
            <ac:spMk id="2" creationId="{00000000-0000-0000-0000-000000000000}"/>
          </ac:spMkLst>
        </pc:spChg>
      </pc:sldChg>
      <pc:sldChg chg="modSp">
        <pc:chgData name="Jessica Lange, Ms." userId="S::jessica.lange@mcgill.ca::42c194f6-4e40-4289-96fc-b1a39871c99b" providerId="AD" clId="Web-{B959B29F-401F-B000-FB39-1F2782CE519D}" dt="2021-03-08T20:03:38.145" v="5"/>
        <pc:sldMkLst>
          <pc:docMk/>
          <pc:sldMk cId="4264044255" sldId="403"/>
        </pc:sldMkLst>
        <pc:spChg chg="mod">
          <ac:chgData name="Jessica Lange, Ms." userId="S::jessica.lange@mcgill.ca::42c194f6-4e40-4289-96fc-b1a39871c99b" providerId="AD" clId="Web-{B959B29F-401F-B000-FB39-1F2782CE519D}" dt="2021-03-08T20:03:38.145" v="5"/>
          <ac:spMkLst>
            <pc:docMk/>
            <pc:sldMk cId="4264044255" sldId="403"/>
            <ac:spMk id="7" creationId="{FBACEA15-9092-4C86-8FE2-50D473BE0E7C}"/>
          </ac:spMkLst>
        </pc:spChg>
      </pc:sldChg>
      <pc:sldChg chg="addAnim modAnim">
        <pc:chgData name="Jessica Lange, Ms." userId="S::jessica.lange@mcgill.ca::42c194f6-4e40-4289-96fc-b1a39871c99b" providerId="AD" clId="Web-{B959B29F-401F-B000-FB39-1F2782CE519D}" dt="2021-03-08T20:02:47.064" v="3"/>
        <pc:sldMkLst>
          <pc:docMk/>
          <pc:sldMk cId="4042550474" sldId="405"/>
        </pc:sldMkLst>
      </pc:sldChg>
      <pc:sldChg chg="ord">
        <pc:chgData name="Jessica Lange, Ms." userId="S::jessica.lange@mcgill.ca::42c194f6-4e40-4289-96fc-b1a39871c99b" providerId="AD" clId="Web-{B959B29F-401F-B000-FB39-1F2782CE519D}" dt="2021-03-08T20:13:26.015" v="44"/>
        <pc:sldMkLst>
          <pc:docMk/>
          <pc:sldMk cId="3104652078" sldId="407"/>
        </pc:sldMkLst>
      </pc:sldChg>
      <pc:sldChg chg="addSp delSp modSp mod chgLayout">
        <pc:chgData name="Jessica Lange, Ms." userId="S::jessica.lange@mcgill.ca::42c194f6-4e40-4289-96fc-b1a39871c99b" providerId="AD" clId="Web-{B959B29F-401F-B000-FB39-1F2782CE519D}" dt="2021-03-08T20:16:41.133" v="190" actId="20577"/>
        <pc:sldMkLst>
          <pc:docMk/>
          <pc:sldMk cId="582600677" sldId="409"/>
        </pc:sldMkLst>
        <pc:spChg chg="mod ord">
          <ac:chgData name="Jessica Lange, Ms." userId="S::jessica.lange@mcgill.ca::42c194f6-4e40-4289-96fc-b1a39871c99b" providerId="AD" clId="Web-{B959B29F-401F-B000-FB39-1F2782CE519D}" dt="2021-03-08T20:15:21.895" v="110"/>
          <ac:spMkLst>
            <pc:docMk/>
            <pc:sldMk cId="582600677" sldId="409"/>
            <ac:spMk id="2" creationId="{00000000-0000-0000-0000-000000000000}"/>
          </ac:spMkLst>
        </pc:spChg>
        <pc:spChg chg="add del mod">
          <ac:chgData name="Jessica Lange, Ms." userId="S::jessica.lange@mcgill.ca::42c194f6-4e40-4289-96fc-b1a39871c99b" providerId="AD" clId="Web-{B959B29F-401F-B000-FB39-1F2782CE519D}" dt="2021-03-08T20:15:29.192" v="114"/>
          <ac:spMkLst>
            <pc:docMk/>
            <pc:sldMk cId="582600677" sldId="409"/>
            <ac:spMk id="4" creationId="{744B8EF7-D5B1-4336-8725-88E94B25DCB1}"/>
          </ac:spMkLst>
        </pc:spChg>
        <pc:spChg chg="add mod ord">
          <ac:chgData name="Jessica Lange, Ms." userId="S::jessica.lange@mcgill.ca::42c194f6-4e40-4289-96fc-b1a39871c99b" providerId="AD" clId="Web-{B959B29F-401F-B000-FB39-1F2782CE519D}" dt="2021-03-08T20:16:41.133" v="190" actId="20577"/>
          <ac:spMkLst>
            <pc:docMk/>
            <pc:sldMk cId="582600677" sldId="409"/>
            <ac:spMk id="5" creationId="{C511DBF2-8A10-41C2-A8A8-F1C7B1507417}"/>
          </ac:spMkLst>
        </pc:spChg>
      </pc:sldChg>
      <pc:sldChg chg="modSp">
        <pc:chgData name="Jessica Lange, Ms." userId="S::jessica.lange@mcgill.ca::42c194f6-4e40-4289-96fc-b1a39871c99b" providerId="AD" clId="Web-{B959B29F-401F-B000-FB39-1F2782CE519D}" dt="2021-03-08T20:13:50.313" v="45" actId="1076"/>
        <pc:sldMkLst>
          <pc:docMk/>
          <pc:sldMk cId="2796832298" sldId="412"/>
        </pc:sldMkLst>
        <pc:picChg chg="mod">
          <ac:chgData name="Jessica Lange, Ms." userId="S::jessica.lange@mcgill.ca::42c194f6-4e40-4289-96fc-b1a39871c99b" providerId="AD" clId="Web-{B959B29F-401F-B000-FB39-1F2782CE519D}" dt="2021-03-08T20:13:50.313" v="45" actId="1076"/>
          <ac:picMkLst>
            <pc:docMk/>
            <pc:sldMk cId="2796832298" sldId="412"/>
            <ac:picMk id="5" creationId="{6EE4995B-FCC1-4465-BF27-8E2A40104965}"/>
          </ac:picMkLst>
        </pc:picChg>
      </pc:sldChg>
      <pc:sldChg chg="modSp">
        <pc:chgData name="Jessica Lange, Ms." userId="S::jessica.lange@mcgill.ca::42c194f6-4e40-4289-96fc-b1a39871c99b" providerId="AD" clId="Web-{B959B29F-401F-B000-FB39-1F2782CE519D}" dt="2021-03-08T20:14:50.269" v="103" actId="20577"/>
        <pc:sldMkLst>
          <pc:docMk/>
          <pc:sldMk cId="1154456600" sldId="418"/>
        </pc:sldMkLst>
        <pc:spChg chg="mod">
          <ac:chgData name="Jessica Lange, Ms." userId="S::jessica.lange@mcgill.ca::42c194f6-4e40-4289-96fc-b1a39871c99b" providerId="AD" clId="Web-{B959B29F-401F-B000-FB39-1F2782CE519D}" dt="2021-03-08T20:14:50.269" v="103" actId="20577"/>
          <ac:spMkLst>
            <pc:docMk/>
            <pc:sldMk cId="1154456600" sldId="418"/>
            <ac:spMk id="2" creationId="{F986374C-EA3B-4EE3-BC32-F8EBF33900D2}"/>
          </ac:spMkLst>
        </pc:spChg>
      </pc:sldChg>
      <pc:sldChg chg="modSp new">
        <pc:chgData name="Jessica Lange, Ms." userId="S::jessica.lange@mcgill.ca::42c194f6-4e40-4289-96fc-b1a39871c99b" providerId="AD" clId="Web-{B959B29F-401F-B000-FB39-1F2782CE519D}" dt="2021-03-08T20:12:16.715" v="43" actId="14100"/>
        <pc:sldMkLst>
          <pc:docMk/>
          <pc:sldMk cId="391725681" sldId="419"/>
        </pc:sldMkLst>
        <pc:spChg chg="mod">
          <ac:chgData name="Jessica Lange, Ms." userId="S::jessica.lange@mcgill.ca::42c194f6-4e40-4289-96fc-b1a39871c99b" providerId="AD" clId="Web-{B959B29F-401F-B000-FB39-1F2782CE519D}" dt="2021-03-08T20:12:16.715" v="43" actId="14100"/>
          <ac:spMkLst>
            <pc:docMk/>
            <pc:sldMk cId="391725681" sldId="419"/>
            <ac:spMk id="2" creationId="{A21001BF-B8FA-400D-8411-40B2D779F48A}"/>
          </ac:spMkLst>
        </pc:spChg>
        <pc:spChg chg="mod">
          <ac:chgData name="Jessica Lange, Ms." userId="S::jessica.lange@mcgill.ca::42c194f6-4e40-4289-96fc-b1a39871c99b" providerId="AD" clId="Web-{B959B29F-401F-B000-FB39-1F2782CE519D}" dt="2021-03-08T20:11:16.337" v="25" actId="20577"/>
          <ac:spMkLst>
            <pc:docMk/>
            <pc:sldMk cId="391725681" sldId="419"/>
            <ac:spMk id="3" creationId="{3FCB73C0-0B81-4CDA-97BE-8BE67E82A0F4}"/>
          </ac:spMkLst>
        </pc:spChg>
      </pc:sldChg>
    </pc:docChg>
  </pc:docChgLst>
  <pc:docChgLst>
    <pc:chgData name="Jessica Lange, Ms." userId="S::jessica.lange@mcgill.ca::42c194f6-4e40-4289-96fc-b1a39871c99b" providerId="AD" clId="Web-{134FB29F-502C-B000-EC64-3EBE69407855}"/>
    <pc:docChg chg="modSld">
      <pc:chgData name="Jessica Lange, Ms." userId="S::jessica.lange@mcgill.ca::42c194f6-4e40-4289-96fc-b1a39871c99b" providerId="AD" clId="Web-{134FB29F-502C-B000-EC64-3EBE69407855}" dt="2021-03-08T16:57:41.655" v="48"/>
      <pc:docMkLst>
        <pc:docMk/>
      </pc:docMkLst>
      <pc:sldChg chg="addSp modSp">
        <pc:chgData name="Jessica Lange, Ms." userId="S::jessica.lange@mcgill.ca::42c194f6-4e40-4289-96fc-b1a39871c99b" providerId="AD" clId="Web-{134FB29F-502C-B000-EC64-3EBE69407855}" dt="2021-03-08T16:57:41.655" v="48"/>
        <pc:sldMkLst>
          <pc:docMk/>
          <pc:sldMk cId="594077913" sldId="314"/>
        </pc:sldMkLst>
        <pc:spChg chg="add mod">
          <ac:chgData name="Jessica Lange, Ms." userId="S::jessica.lange@mcgill.ca::42c194f6-4e40-4289-96fc-b1a39871c99b" providerId="AD" clId="Web-{134FB29F-502C-B000-EC64-3EBE69407855}" dt="2021-03-08T16:57:41.655" v="48"/>
          <ac:spMkLst>
            <pc:docMk/>
            <pc:sldMk cId="594077913" sldId="314"/>
            <ac:spMk id="5" creationId="{416AA467-85DF-4333-A909-D47194CC731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E783D251-2438-42AF-ACDA-0FE696283991}" type="datetimeFigureOut">
              <a:rPr lang="en-US" smtClean="0"/>
              <a:t>11/10/2021</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7FFEE91D-E81B-4E4B-9E91-FDC5F9F232F0}" type="slidenum">
              <a:rPr lang="en-US" smtClean="0"/>
              <a:t>‹#›</a:t>
            </a:fld>
            <a:endParaRPr lang="en-US"/>
          </a:p>
        </p:txBody>
      </p:sp>
    </p:spTree>
    <p:extLst>
      <p:ext uri="{BB962C8B-B14F-4D97-AF65-F5344CB8AC3E}">
        <p14:creationId xmlns:p14="http://schemas.microsoft.com/office/powerpoint/2010/main" val="27261561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8848D40-1DE9-4A05-ADFE-7DBBB50B1A39}" type="datetimeFigureOut">
              <a:rPr lang="en-US" smtClean="0"/>
              <a:t>11/10/2021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1763E1C-A932-4894-9538-884B3F8B1FE8}" type="slidenum">
              <a:rPr lang="en-US" smtClean="0"/>
              <a:t>‹#›</a:t>
            </a:fld>
            <a:endParaRPr lang="en-US"/>
          </a:p>
        </p:txBody>
      </p:sp>
    </p:spTree>
    <p:extLst>
      <p:ext uri="{BB962C8B-B14F-4D97-AF65-F5344CB8AC3E}">
        <p14:creationId xmlns:p14="http://schemas.microsoft.com/office/powerpoint/2010/main" val="2644764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a:t>Introduction</a:t>
            </a:r>
          </a:p>
          <a:p>
            <a:endParaRPr lang="en-US"/>
          </a:p>
        </p:txBody>
      </p:sp>
      <p:sp>
        <p:nvSpPr>
          <p:cNvPr id="4" name="Slide Number Placeholder 3"/>
          <p:cNvSpPr>
            <a:spLocks noGrp="1"/>
          </p:cNvSpPr>
          <p:nvPr>
            <p:ph type="sldNum" sz="quarter" idx="10"/>
          </p:nvPr>
        </p:nvSpPr>
        <p:spPr/>
        <p:txBody>
          <a:bodyPr/>
          <a:lstStyle/>
          <a:p>
            <a:fld id="{65C3D064-EA60-4B8E-8FED-8CB61BBFEFC3}" type="slidenum">
              <a:rPr lang="en-US" smtClean="0"/>
              <a:pPr/>
              <a:t>1</a:t>
            </a:fld>
            <a:endParaRPr lang="en-US"/>
          </a:p>
        </p:txBody>
      </p:sp>
    </p:spTree>
    <p:extLst>
      <p:ext uri="{BB962C8B-B14F-4D97-AF65-F5344CB8AC3E}">
        <p14:creationId xmlns:p14="http://schemas.microsoft.com/office/powerpoint/2010/main" val="12395997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a:t>SK</a:t>
            </a:r>
          </a:p>
          <a:p>
            <a:pPr defTabSz="931774">
              <a:defRPr/>
            </a:pPr>
            <a:r>
              <a:rPr lang="en-US"/>
              <a:t>Remember to save (and appropriately name) the different</a:t>
            </a:r>
            <a:r>
              <a:rPr lang="en-US" baseline="0"/>
              <a:t> versions of your article.</a:t>
            </a:r>
            <a:endParaRPr lang="en-US"/>
          </a:p>
          <a:p>
            <a:endParaRPr lang="en-CA"/>
          </a:p>
        </p:txBody>
      </p:sp>
      <p:sp>
        <p:nvSpPr>
          <p:cNvPr id="4" name="Slide Number Placeholder 3"/>
          <p:cNvSpPr>
            <a:spLocks noGrp="1"/>
          </p:cNvSpPr>
          <p:nvPr>
            <p:ph type="sldNum" sz="quarter" idx="10"/>
          </p:nvPr>
        </p:nvSpPr>
        <p:spPr/>
        <p:txBody>
          <a:bodyPr/>
          <a:lstStyle/>
          <a:p>
            <a:fld id="{D8916C51-F003-EB40-9F3F-7A9D9F8251CE}" type="slidenum">
              <a:rPr lang="en-US" smtClean="0"/>
              <a:t>25</a:t>
            </a:fld>
            <a:endParaRPr lang="en-US"/>
          </a:p>
        </p:txBody>
      </p:sp>
    </p:spTree>
    <p:extLst>
      <p:ext uri="{BB962C8B-B14F-4D97-AF65-F5344CB8AC3E}">
        <p14:creationId xmlns:p14="http://schemas.microsoft.com/office/powerpoint/2010/main" val="3339644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JL</a:t>
            </a:r>
          </a:p>
          <a:p>
            <a:pPr>
              <a:defRPr/>
            </a:pPr>
            <a:r>
              <a:rPr lang="en-US"/>
              <a:t>There’s lots</a:t>
            </a:r>
            <a:r>
              <a:rPr lang="en-US" baseline="0"/>
              <a:t> of resources to help you understand publisher policies. SHERPA/ROMEO is a handy tool for understand publisher’s self-archiving policies (i.e. the right to post your article/work to a repository or website). Note however it doesn’t look at the full suite of rights</a:t>
            </a:r>
            <a:r>
              <a:rPr lang="en-US"/>
              <a:t> </a:t>
            </a:r>
            <a:r>
              <a:rPr lang="en-US" baseline="0"/>
              <a:t> - just those specific to self-archiving. This tool is handy if you’ve received funding that has an open access requirement.</a:t>
            </a:r>
            <a:r>
              <a:rPr lang="en-US"/>
              <a:t> </a:t>
            </a:r>
            <a:endParaRPr lang="en-US" baseline="0"/>
          </a:p>
          <a:p>
            <a:pPr defTabSz="931774">
              <a:defRPr/>
            </a:pPr>
            <a:endParaRPr lang="en-US" baseline="0"/>
          </a:p>
          <a:p>
            <a:pPr>
              <a:defRPr/>
            </a:pPr>
            <a:r>
              <a:rPr lang="en-US" baseline="0"/>
              <a:t>Otherwise, the publisher’s website is the best source of information. Locating the copyright agreement information can be tricky sometimes. Depending on the publisher it will appear in various sections (as listed above). You can also always write the editor or the journal publisher if you have questions.</a:t>
            </a:r>
            <a:r>
              <a:rPr lang="en-US"/>
              <a:t> </a:t>
            </a:r>
          </a:p>
          <a:p>
            <a:endParaRPr lang="en-CA"/>
          </a:p>
        </p:txBody>
      </p:sp>
      <p:sp>
        <p:nvSpPr>
          <p:cNvPr id="4" name="Slide Number Placeholder 3"/>
          <p:cNvSpPr>
            <a:spLocks noGrp="1"/>
          </p:cNvSpPr>
          <p:nvPr>
            <p:ph type="sldNum" sz="quarter" idx="10"/>
          </p:nvPr>
        </p:nvSpPr>
        <p:spPr/>
        <p:txBody>
          <a:bodyPr/>
          <a:lstStyle/>
          <a:p>
            <a:fld id="{51763E1C-A932-4894-9538-884B3F8B1FE8}" type="slidenum">
              <a:rPr lang="en-US" smtClean="0"/>
              <a:t>33</a:t>
            </a:fld>
            <a:endParaRPr lang="en-US"/>
          </a:p>
        </p:txBody>
      </p:sp>
    </p:spTree>
    <p:extLst>
      <p:ext uri="{BB962C8B-B14F-4D97-AF65-F5344CB8AC3E}">
        <p14:creationId xmlns:p14="http://schemas.microsoft.com/office/powerpoint/2010/main" val="9293933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1763E1C-A932-4894-9538-884B3F8B1FE8}" type="slidenum">
              <a:rPr lang="en-US" smtClean="0"/>
              <a:t>34</a:t>
            </a:fld>
            <a:endParaRPr lang="en-US"/>
          </a:p>
        </p:txBody>
      </p:sp>
    </p:spTree>
    <p:extLst>
      <p:ext uri="{BB962C8B-B14F-4D97-AF65-F5344CB8AC3E}">
        <p14:creationId xmlns:p14="http://schemas.microsoft.com/office/powerpoint/2010/main" val="2323488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1763E1C-A932-4894-9538-884B3F8B1FE8}" type="slidenum">
              <a:rPr lang="en-US" smtClean="0"/>
              <a:t>35</a:t>
            </a:fld>
            <a:endParaRPr lang="en-US"/>
          </a:p>
        </p:txBody>
      </p:sp>
    </p:spTree>
    <p:extLst>
      <p:ext uri="{BB962C8B-B14F-4D97-AF65-F5344CB8AC3E}">
        <p14:creationId xmlns:p14="http://schemas.microsoft.com/office/powerpoint/2010/main" val="26301162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https://forms.office.com/Pages/ResponsePage.aspx?id=cZYxzedSaEqvqfz4-J8J6vaUwUJATolClvyxo5hxyZtURVkxTkFLMUxDSzYyVTJLSEFQSlM3SjdFUS4u</a:t>
            </a:r>
          </a:p>
        </p:txBody>
      </p:sp>
      <p:sp>
        <p:nvSpPr>
          <p:cNvPr id="4" name="Slide Number Placeholder 3"/>
          <p:cNvSpPr>
            <a:spLocks noGrp="1"/>
          </p:cNvSpPr>
          <p:nvPr>
            <p:ph type="sldNum" sz="quarter" idx="5"/>
          </p:nvPr>
        </p:nvSpPr>
        <p:spPr/>
        <p:txBody>
          <a:bodyPr/>
          <a:lstStyle/>
          <a:p>
            <a:fld id="{51763E1C-A932-4894-9538-884B3F8B1FE8}" type="slidenum">
              <a:rPr lang="en-US" smtClean="0"/>
              <a:t>36</a:t>
            </a:fld>
            <a:endParaRPr lang="en-US"/>
          </a:p>
        </p:txBody>
      </p:sp>
    </p:spTree>
    <p:extLst>
      <p:ext uri="{BB962C8B-B14F-4D97-AF65-F5344CB8AC3E}">
        <p14:creationId xmlns:p14="http://schemas.microsoft.com/office/powerpoint/2010/main" val="33245908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We</a:t>
            </a:r>
            <a:r>
              <a:rPr lang="en-US" baseline="0"/>
              <a:t> are both available if you have any additional questions. We are very happy to review any copyright agreements or assist you in determining a publisher’s/journal’s policies.</a:t>
            </a:r>
            <a:endParaRPr lang="en-CA"/>
          </a:p>
        </p:txBody>
      </p:sp>
      <p:sp>
        <p:nvSpPr>
          <p:cNvPr id="4" name="Slide Number Placeholder 3"/>
          <p:cNvSpPr>
            <a:spLocks noGrp="1"/>
          </p:cNvSpPr>
          <p:nvPr>
            <p:ph type="sldNum" sz="quarter" idx="10"/>
          </p:nvPr>
        </p:nvSpPr>
        <p:spPr/>
        <p:txBody>
          <a:bodyPr/>
          <a:lstStyle/>
          <a:p>
            <a:fld id="{51763E1C-A932-4894-9538-884B3F8B1FE8}" type="slidenum">
              <a:rPr lang="en-US" smtClean="0"/>
              <a:t>37</a:t>
            </a:fld>
            <a:endParaRPr lang="en-US"/>
          </a:p>
        </p:txBody>
      </p:sp>
    </p:spTree>
    <p:extLst>
      <p:ext uri="{BB962C8B-B14F-4D97-AF65-F5344CB8AC3E}">
        <p14:creationId xmlns:p14="http://schemas.microsoft.com/office/powerpoint/2010/main" val="116700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a:t>SK</a:t>
            </a:r>
          </a:p>
          <a:p>
            <a:endParaRPr lang="en-CA"/>
          </a:p>
        </p:txBody>
      </p:sp>
      <p:sp>
        <p:nvSpPr>
          <p:cNvPr id="4" name="Slide Number Placeholder 3"/>
          <p:cNvSpPr>
            <a:spLocks noGrp="1"/>
          </p:cNvSpPr>
          <p:nvPr>
            <p:ph type="sldNum" sz="quarter" idx="10"/>
          </p:nvPr>
        </p:nvSpPr>
        <p:spPr/>
        <p:txBody>
          <a:bodyPr/>
          <a:lstStyle/>
          <a:p>
            <a:fld id="{51763E1C-A932-4894-9538-884B3F8B1FE8}" type="slidenum">
              <a:rPr lang="en-US" smtClean="0"/>
              <a:t>4</a:t>
            </a:fld>
            <a:endParaRPr lang="en-US"/>
          </a:p>
        </p:txBody>
      </p:sp>
    </p:spTree>
    <p:extLst>
      <p:ext uri="{BB962C8B-B14F-4D97-AF65-F5344CB8AC3E}">
        <p14:creationId xmlns:p14="http://schemas.microsoft.com/office/powerpoint/2010/main" val="4881568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763E1C-A932-4894-9538-884B3F8B1FE8}" type="slidenum">
              <a:rPr lang="en-US" smtClean="0"/>
              <a:t>6</a:t>
            </a:fld>
            <a:endParaRPr lang="en-US"/>
          </a:p>
        </p:txBody>
      </p:sp>
    </p:spTree>
    <p:extLst>
      <p:ext uri="{BB962C8B-B14F-4D97-AF65-F5344CB8AC3E}">
        <p14:creationId xmlns:p14="http://schemas.microsoft.com/office/powerpoint/2010/main" val="909711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JL</a:t>
            </a:r>
          </a:p>
          <a:p>
            <a:endParaRPr lang="en-US"/>
          </a:p>
        </p:txBody>
      </p:sp>
      <p:sp>
        <p:nvSpPr>
          <p:cNvPr id="4" name="Slide Number Placeholder 3"/>
          <p:cNvSpPr>
            <a:spLocks noGrp="1"/>
          </p:cNvSpPr>
          <p:nvPr>
            <p:ph type="sldNum" sz="quarter" idx="10"/>
          </p:nvPr>
        </p:nvSpPr>
        <p:spPr/>
        <p:txBody>
          <a:bodyPr/>
          <a:lstStyle/>
          <a:p>
            <a:fld id="{51763E1C-A932-4894-9538-884B3F8B1FE8}" type="slidenum">
              <a:rPr lang="en-US" smtClean="0"/>
              <a:t>7</a:t>
            </a:fld>
            <a:endParaRPr lang="en-US"/>
          </a:p>
        </p:txBody>
      </p:sp>
    </p:spTree>
    <p:extLst>
      <p:ext uri="{BB962C8B-B14F-4D97-AF65-F5344CB8AC3E}">
        <p14:creationId xmlns:p14="http://schemas.microsoft.com/office/powerpoint/2010/main" val="544079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D8916C51-F003-EB40-9F3F-7A9D9F8251CE}" type="slidenum">
              <a:rPr lang="en-US" smtClean="0"/>
              <a:t>10</a:t>
            </a:fld>
            <a:endParaRPr lang="en-US"/>
          </a:p>
        </p:txBody>
      </p:sp>
    </p:spTree>
    <p:extLst>
      <p:ext uri="{BB962C8B-B14F-4D97-AF65-F5344CB8AC3E}">
        <p14:creationId xmlns:p14="http://schemas.microsoft.com/office/powerpoint/2010/main" val="17926566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As with any journal ; still evaluate on quality/fit. Mix of well-known, large OA publishers/journals like PLOS, BMC etc., and smaller organizations. </a:t>
            </a:r>
          </a:p>
        </p:txBody>
      </p:sp>
      <p:sp>
        <p:nvSpPr>
          <p:cNvPr id="4" name="Slide Number Placeholder 3"/>
          <p:cNvSpPr>
            <a:spLocks noGrp="1"/>
          </p:cNvSpPr>
          <p:nvPr>
            <p:ph type="sldNum" sz="quarter" idx="5"/>
          </p:nvPr>
        </p:nvSpPr>
        <p:spPr/>
        <p:txBody>
          <a:bodyPr/>
          <a:lstStyle/>
          <a:p>
            <a:fld id="{51763E1C-A932-4894-9538-884B3F8B1FE8}" type="slidenum">
              <a:rPr lang="en-US" smtClean="0"/>
              <a:t>12</a:t>
            </a:fld>
            <a:endParaRPr lang="en-US"/>
          </a:p>
        </p:txBody>
      </p:sp>
    </p:spTree>
    <p:extLst>
      <p:ext uri="{BB962C8B-B14F-4D97-AF65-F5344CB8AC3E}">
        <p14:creationId xmlns:p14="http://schemas.microsoft.com/office/powerpoint/2010/main" val="2414657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D8916C51-F003-EB40-9F3F-7A9D9F8251CE}" type="slidenum">
              <a:rPr lang="en-US" smtClean="0"/>
              <a:t>13</a:t>
            </a:fld>
            <a:endParaRPr lang="en-US"/>
          </a:p>
        </p:txBody>
      </p:sp>
    </p:spTree>
    <p:extLst>
      <p:ext uri="{BB962C8B-B14F-4D97-AF65-F5344CB8AC3E}">
        <p14:creationId xmlns:p14="http://schemas.microsoft.com/office/powerpoint/2010/main" val="1275434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D8916C51-F003-EB40-9F3F-7A9D9F8251CE}" type="slidenum">
              <a:rPr lang="en-US" smtClean="0"/>
              <a:t>20</a:t>
            </a:fld>
            <a:endParaRPr lang="en-US"/>
          </a:p>
        </p:txBody>
      </p:sp>
    </p:spTree>
    <p:extLst>
      <p:ext uri="{BB962C8B-B14F-4D97-AF65-F5344CB8AC3E}">
        <p14:creationId xmlns:p14="http://schemas.microsoft.com/office/powerpoint/2010/main" val="37329719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a:t>SK</a:t>
            </a:r>
          </a:p>
          <a:p>
            <a:endParaRPr lang="en-CA"/>
          </a:p>
        </p:txBody>
      </p:sp>
      <p:sp>
        <p:nvSpPr>
          <p:cNvPr id="4" name="Slide Number Placeholder 3"/>
          <p:cNvSpPr>
            <a:spLocks noGrp="1"/>
          </p:cNvSpPr>
          <p:nvPr>
            <p:ph type="sldNum" sz="quarter" idx="10"/>
          </p:nvPr>
        </p:nvSpPr>
        <p:spPr/>
        <p:txBody>
          <a:bodyPr/>
          <a:lstStyle/>
          <a:p>
            <a:fld id="{D8916C51-F003-EB40-9F3F-7A9D9F8251CE}" type="slidenum">
              <a:rPr lang="en-US" smtClean="0"/>
              <a:t>24</a:t>
            </a:fld>
            <a:endParaRPr lang="en-US"/>
          </a:p>
        </p:txBody>
      </p:sp>
    </p:spTree>
    <p:extLst>
      <p:ext uri="{BB962C8B-B14F-4D97-AF65-F5344CB8AC3E}">
        <p14:creationId xmlns:p14="http://schemas.microsoft.com/office/powerpoint/2010/main" val="37423786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0" y="-1"/>
            <a:ext cx="9144000" cy="4568826"/>
          </a:xfrm>
          <a:prstGeom prst="rect">
            <a:avLst/>
          </a:prstGeom>
          <a:solidFill>
            <a:srgbClr val="E9F1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rebuchet MS" pitchFamily="34" charset="0"/>
            </a:endParaRPr>
          </a:p>
        </p:txBody>
      </p:sp>
      <p:sp>
        <p:nvSpPr>
          <p:cNvPr id="2" name="Title 1"/>
          <p:cNvSpPr>
            <a:spLocks noGrp="1"/>
          </p:cNvSpPr>
          <p:nvPr>
            <p:ph type="ctrTitle"/>
          </p:nvPr>
        </p:nvSpPr>
        <p:spPr>
          <a:xfrm>
            <a:off x="530225" y="1901825"/>
            <a:ext cx="8083550" cy="1676400"/>
          </a:xfrm>
        </p:spPr>
        <p:txBody>
          <a:bodyPr lIns="0" rIns="0">
            <a:normAutofit/>
          </a:bodyPr>
          <a:lstStyle>
            <a:lvl1pPr algn="l">
              <a:defRPr sz="4400" b="0">
                <a:solidFill>
                  <a:srgbClr val="263E4A"/>
                </a:solidFill>
                <a:latin typeface="Calibri" pitchFamily="34" charset="0"/>
                <a:ea typeface="Verdana" pitchFamily="34" charset="0"/>
                <a:cs typeface="Verdana" pitchFamily="34" charset="0"/>
              </a:defRPr>
            </a:lvl1pPr>
          </a:lstStyle>
          <a:p>
            <a:r>
              <a:rPr lang="en-US"/>
              <a:t>Click to edit Master title style</a:t>
            </a:r>
          </a:p>
        </p:txBody>
      </p:sp>
      <p:pic>
        <p:nvPicPr>
          <p:cNvPr id="1026" name="Picture 2"/>
          <p:cNvPicPr>
            <a:picLocks noChangeAspect="1" noChangeArrowheads="1"/>
          </p:cNvPicPr>
          <p:nvPr userDrawn="1"/>
        </p:nvPicPr>
        <p:blipFill>
          <a:blip r:embed="rId2" cstate="print"/>
          <a:srcRect/>
          <a:stretch>
            <a:fillRect/>
          </a:stretch>
        </p:blipFill>
        <p:spPr bwMode="auto">
          <a:xfrm>
            <a:off x="6141510" y="6253435"/>
            <a:ext cx="2731028" cy="417240"/>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sp>
        <p:nvSpPr>
          <p:cNvPr id="14" name="Rectangle 13"/>
          <p:cNvSpPr/>
          <p:nvPr userDrawn="1"/>
        </p:nvSpPr>
        <p:spPr>
          <a:xfrm>
            <a:off x="0" y="4763"/>
            <a:ext cx="9144000" cy="914400"/>
          </a:xfrm>
          <a:prstGeom prst="rect">
            <a:avLst/>
          </a:prstGeom>
          <a:solidFill>
            <a:srgbClr val="E9F1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0" y="0"/>
            <a:ext cx="282575" cy="914400"/>
          </a:xfrm>
          <a:prstGeom prst="rect">
            <a:avLst/>
          </a:prstGeom>
          <a:solidFill>
            <a:srgbClr val="548A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4514" y="914401"/>
            <a:ext cx="8872538" cy="5307012"/>
          </a:xfrm>
        </p:spPr>
        <p:txBody>
          <a:bodyPr lIns="274320" tIns="274320" rIns="274320" bIns="274320">
            <a:normAutofit/>
          </a:bodyPr>
          <a:lstStyle>
            <a:lvl1pPr marL="282575" indent="-282575">
              <a:spcBef>
                <a:spcPts val="1200"/>
              </a:spcBef>
              <a:spcAft>
                <a:spcPts val="600"/>
              </a:spcAft>
              <a:buClr>
                <a:srgbClr val="548AA5"/>
              </a:buClr>
              <a:buFont typeface="Wingdings" pitchFamily="2" charset="2"/>
              <a:buChar char="§"/>
              <a:defRPr sz="2400">
                <a:solidFill>
                  <a:schemeClr val="tx1">
                    <a:lumMod val="75000"/>
                    <a:lumOff val="25000"/>
                  </a:schemeClr>
                </a:solidFill>
                <a:latin typeface="Calibri" pitchFamily="34" charset="0"/>
              </a:defRPr>
            </a:lvl1pPr>
            <a:lvl2pPr>
              <a:spcBef>
                <a:spcPts val="600"/>
              </a:spcBef>
              <a:buClr>
                <a:srgbClr val="B6E625"/>
              </a:buClr>
              <a:buFont typeface="Wingdings" pitchFamily="2" charset="2"/>
              <a:buChar char="§"/>
              <a:defRPr sz="1800">
                <a:solidFill>
                  <a:schemeClr val="tx1">
                    <a:lumMod val="75000"/>
                    <a:lumOff val="25000"/>
                  </a:schemeClr>
                </a:solidFill>
                <a:latin typeface="Calibri" pitchFamily="34" charset="0"/>
              </a:defRPr>
            </a:lvl2pPr>
            <a:lvl3pPr>
              <a:spcBef>
                <a:spcPts val="600"/>
              </a:spcBef>
              <a:buClr>
                <a:srgbClr val="B6E625"/>
              </a:buClr>
              <a:buFont typeface="Wingdings" pitchFamily="2" charset="2"/>
              <a:buChar char="§"/>
              <a:defRPr sz="1800">
                <a:solidFill>
                  <a:schemeClr val="tx1">
                    <a:lumMod val="75000"/>
                    <a:lumOff val="25000"/>
                  </a:schemeClr>
                </a:solidFill>
                <a:latin typeface="Calibri" pitchFamily="34" charset="0"/>
              </a:defRPr>
            </a:lvl3pPr>
            <a:lvl4pPr>
              <a:spcBef>
                <a:spcPts val="600"/>
              </a:spcBef>
              <a:buClr>
                <a:srgbClr val="B6E625"/>
              </a:buClr>
              <a:buFont typeface="Wingdings" pitchFamily="2" charset="2"/>
              <a:buChar char="§"/>
              <a:defRPr sz="1800">
                <a:solidFill>
                  <a:schemeClr val="tx1">
                    <a:lumMod val="75000"/>
                    <a:lumOff val="25000"/>
                  </a:schemeClr>
                </a:solidFill>
                <a:latin typeface="Calibri" pitchFamily="34" charset="0"/>
              </a:defRPr>
            </a:lvl4pPr>
            <a:lvl5pPr>
              <a:spcBef>
                <a:spcPts val="600"/>
              </a:spcBef>
              <a:buClr>
                <a:srgbClr val="B6E625"/>
              </a:buClr>
              <a:buFont typeface="Wingdings" pitchFamily="2" charset="2"/>
              <a:buChar char="§"/>
              <a:defRPr sz="1800">
                <a:solidFill>
                  <a:schemeClr val="tx1">
                    <a:lumMod val="75000"/>
                    <a:lumOff val="25000"/>
                  </a:schemeClr>
                </a:solidFill>
                <a:latin typeface="Calibr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282576" y="0"/>
            <a:ext cx="8861424" cy="914400"/>
          </a:xfrm>
          <a:noFill/>
        </p:spPr>
        <p:txBody>
          <a:bodyPr lIns="274320" rIns="274320">
            <a:normAutofit/>
          </a:bodyPr>
          <a:lstStyle>
            <a:lvl1pPr marL="0" indent="0" algn="l">
              <a:defRPr sz="2800" b="0">
                <a:solidFill>
                  <a:srgbClr val="263E4A"/>
                </a:solidFill>
                <a:latin typeface="Calibri" pitchFamily="34" charset="0"/>
              </a:defRPr>
            </a:lvl1pPr>
          </a:lstStyle>
          <a:p>
            <a:r>
              <a:rPr lang="en-US"/>
              <a:t>Click to edit Master title style</a:t>
            </a:r>
          </a:p>
        </p:txBody>
      </p:sp>
      <p:grpSp>
        <p:nvGrpSpPr>
          <p:cNvPr id="12" name="Group 11"/>
          <p:cNvGrpSpPr/>
          <p:nvPr userDrawn="1"/>
        </p:nvGrpSpPr>
        <p:grpSpPr>
          <a:xfrm>
            <a:off x="6325716" y="6524789"/>
            <a:ext cx="2561336" cy="191808"/>
            <a:chOff x="323805" y="6453704"/>
            <a:chExt cx="2561336" cy="191808"/>
          </a:xfrm>
        </p:grpSpPr>
        <p:pic>
          <p:nvPicPr>
            <p:cNvPr id="2051" name="Picture 3"/>
            <p:cNvPicPr>
              <a:picLocks noChangeAspect="1" noChangeArrowheads="1"/>
            </p:cNvPicPr>
            <p:nvPr userDrawn="1"/>
          </p:nvPicPr>
          <p:blipFill>
            <a:blip r:embed="rId2" cstate="print"/>
            <a:srcRect/>
            <a:stretch>
              <a:fillRect/>
            </a:stretch>
          </p:blipFill>
          <p:spPr bwMode="auto">
            <a:xfrm>
              <a:off x="561447" y="6453705"/>
              <a:ext cx="2323694" cy="191807"/>
            </a:xfrm>
            <a:prstGeom prst="rect">
              <a:avLst/>
            </a:prstGeom>
            <a:noFill/>
            <a:ln w="9525">
              <a:noFill/>
              <a:miter lim="800000"/>
              <a:headEnd/>
              <a:tailEnd/>
            </a:ln>
          </p:spPr>
        </p:pic>
        <p:pic>
          <p:nvPicPr>
            <p:cNvPr id="2052" name="Picture 4"/>
            <p:cNvPicPr>
              <a:picLocks noChangeAspect="1" noChangeArrowheads="1"/>
            </p:cNvPicPr>
            <p:nvPr userDrawn="1"/>
          </p:nvPicPr>
          <p:blipFill>
            <a:blip r:embed="rId3" cstate="print"/>
            <a:srcRect/>
            <a:stretch>
              <a:fillRect/>
            </a:stretch>
          </p:blipFill>
          <p:spPr bwMode="auto">
            <a:xfrm>
              <a:off x="323805" y="6453704"/>
              <a:ext cx="225370" cy="166407"/>
            </a:xfrm>
            <a:prstGeom prst="rect">
              <a:avLst/>
            </a:prstGeom>
            <a:noFill/>
            <a:ln w="9525">
              <a:noFill/>
              <a:miter lim="800000"/>
              <a:headEnd/>
              <a:tailEnd/>
            </a:ln>
          </p:spPr>
        </p:pic>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userDrawn="1"/>
        </p:nvSpPr>
        <p:spPr>
          <a:xfrm>
            <a:off x="0" y="4763"/>
            <a:ext cx="9144000" cy="914400"/>
          </a:xfrm>
          <a:prstGeom prst="rect">
            <a:avLst/>
          </a:prstGeom>
          <a:solidFill>
            <a:srgbClr val="E9F1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0" y="0"/>
            <a:ext cx="282575" cy="914400"/>
          </a:xfrm>
          <a:prstGeom prst="rect">
            <a:avLst/>
          </a:prstGeom>
          <a:solidFill>
            <a:srgbClr val="548A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half" idx="1"/>
          </p:nvPr>
        </p:nvSpPr>
        <p:spPr>
          <a:xfrm>
            <a:off x="282574" y="1427163"/>
            <a:ext cx="4148137" cy="4794250"/>
          </a:xfrm>
        </p:spPr>
        <p:txBody>
          <a:bodyPr>
            <a:normAutofit/>
          </a:bodyPr>
          <a:lstStyle>
            <a:lvl1pPr>
              <a:spcBef>
                <a:spcPts val="1200"/>
              </a:spcBef>
              <a:spcAft>
                <a:spcPts val="600"/>
              </a:spcAft>
              <a:buClr>
                <a:srgbClr val="548AA5"/>
              </a:buClr>
              <a:buFont typeface="Wingdings" pitchFamily="2" charset="2"/>
              <a:buChar char="§"/>
              <a:defRPr sz="2400">
                <a:solidFill>
                  <a:schemeClr val="tx1">
                    <a:lumMod val="75000"/>
                    <a:lumOff val="25000"/>
                  </a:schemeClr>
                </a:solidFill>
                <a:latin typeface="Calibri" pitchFamily="34" charset="0"/>
              </a:defRPr>
            </a:lvl1pPr>
            <a:lvl2pPr>
              <a:spcBef>
                <a:spcPts val="600"/>
              </a:spcBef>
              <a:buClr>
                <a:srgbClr val="B6E625"/>
              </a:buClr>
              <a:buFont typeface="Wingdings" pitchFamily="2" charset="2"/>
              <a:buChar char="§"/>
              <a:defRPr sz="1800">
                <a:solidFill>
                  <a:schemeClr val="tx1">
                    <a:lumMod val="75000"/>
                    <a:lumOff val="25000"/>
                  </a:schemeClr>
                </a:solidFill>
                <a:latin typeface="Calibri" pitchFamily="34" charset="0"/>
              </a:defRPr>
            </a:lvl2pPr>
            <a:lvl3pPr>
              <a:spcBef>
                <a:spcPts val="600"/>
              </a:spcBef>
              <a:buClr>
                <a:srgbClr val="B6E625"/>
              </a:buClr>
              <a:buFont typeface="Wingdings" pitchFamily="2" charset="2"/>
              <a:buChar char="§"/>
              <a:defRPr sz="1800">
                <a:solidFill>
                  <a:schemeClr val="tx1">
                    <a:lumMod val="75000"/>
                    <a:lumOff val="25000"/>
                  </a:schemeClr>
                </a:solidFill>
                <a:latin typeface="Calibri" pitchFamily="34" charset="0"/>
              </a:defRPr>
            </a:lvl3pPr>
            <a:lvl4pPr>
              <a:spcBef>
                <a:spcPts val="600"/>
              </a:spcBef>
              <a:buClr>
                <a:srgbClr val="B6E625"/>
              </a:buClr>
              <a:buFont typeface="Wingdings" pitchFamily="2" charset="2"/>
              <a:buChar char="§"/>
              <a:defRPr sz="1800">
                <a:solidFill>
                  <a:schemeClr val="tx1">
                    <a:lumMod val="75000"/>
                    <a:lumOff val="25000"/>
                  </a:schemeClr>
                </a:solidFill>
                <a:latin typeface="Calibri" pitchFamily="34" charset="0"/>
              </a:defRPr>
            </a:lvl4pPr>
            <a:lvl5pPr>
              <a:spcBef>
                <a:spcPts val="600"/>
              </a:spcBef>
              <a:buClr>
                <a:srgbClr val="B6E625"/>
              </a:buClr>
              <a:buFont typeface="Wingdings" pitchFamily="2" charset="2"/>
              <a:buChar char="§"/>
              <a:defRPr sz="1800">
                <a:solidFill>
                  <a:schemeClr val="tx1">
                    <a:lumMod val="75000"/>
                    <a:lumOff val="25000"/>
                  </a:schemeClr>
                </a:solidFill>
                <a:latin typeface="Calibri"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13286" y="1427163"/>
            <a:ext cx="4159251" cy="4794250"/>
          </a:xfrm>
        </p:spPr>
        <p:txBody>
          <a:bodyPr>
            <a:normAutofit/>
          </a:bodyPr>
          <a:lstStyle>
            <a:lvl1pPr>
              <a:spcBef>
                <a:spcPts val="1200"/>
              </a:spcBef>
              <a:spcAft>
                <a:spcPts val="600"/>
              </a:spcAft>
              <a:buClr>
                <a:srgbClr val="548AA5"/>
              </a:buClr>
              <a:buFont typeface="Wingdings" pitchFamily="2" charset="2"/>
              <a:buChar char="§"/>
              <a:defRPr sz="2400">
                <a:solidFill>
                  <a:schemeClr val="tx1">
                    <a:lumMod val="75000"/>
                    <a:lumOff val="25000"/>
                  </a:schemeClr>
                </a:solidFill>
                <a:latin typeface="Calibri" pitchFamily="34" charset="0"/>
              </a:defRPr>
            </a:lvl1pPr>
            <a:lvl2pPr>
              <a:spcBef>
                <a:spcPts val="600"/>
              </a:spcBef>
              <a:buClr>
                <a:srgbClr val="B6E625"/>
              </a:buClr>
              <a:buFont typeface="Wingdings" pitchFamily="2" charset="2"/>
              <a:buChar char="§"/>
              <a:defRPr sz="1800">
                <a:solidFill>
                  <a:schemeClr val="tx1">
                    <a:lumMod val="75000"/>
                    <a:lumOff val="25000"/>
                  </a:schemeClr>
                </a:solidFill>
                <a:latin typeface="Calibri" pitchFamily="34" charset="0"/>
              </a:defRPr>
            </a:lvl2pPr>
            <a:lvl3pPr>
              <a:spcBef>
                <a:spcPts val="600"/>
              </a:spcBef>
              <a:buClr>
                <a:srgbClr val="B6E625"/>
              </a:buClr>
              <a:buFont typeface="Wingdings" pitchFamily="2" charset="2"/>
              <a:buChar char="§"/>
              <a:defRPr sz="1800">
                <a:solidFill>
                  <a:schemeClr val="tx1">
                    <a:lumMod val="75000"/>
                    <a:lumOff val="25000"/>
                  </a:schemeClr>
                </a:solidFill>
                <a:latin typeface="Calibri" pitchFamily="34" charset="0"/>
              </a:defRPr>
            </a:lvl3pPr>
            <a:lvl4pPr>
              <a:spcBef>
                <a:spcPts val="600"/>
              </a:spcBef>
              <a:buClr>
                <a:srgbClr val="B6E625"/>
              </a:buClr>
              <a:buFont typeface="Wingdings" pitchFamily="2" charset="2"/>
              <a:buChar char="§"/>
              <a:defRPr sz="1800">
                <a:solidFill>
                  <a:schemeClr val="tx1">
                    <a:lumMod val="75000"/>
                    <a:lumOff val="25000"/>
                  </a:schemeClr>
                </a:solidFill>
                <a:latin typeface="Calibri" pitchFamily="34" charset="0"/>
              </a:defRPr>
            </a:lvl4pPr>
            <a:lvl5pPr>
              <a:spcBef>
                <a:spcPts val="600"/>
              </a:spcBef>
              <a:buClr>
                <a:srgbClr val="B6E625"/>
              </a:buClr>
              <a:buFont typeface="Wingdings" pitchFamily="2" charset="2"/>
              <a:buChar char="§"/>
              <a:defRPr sz="1800">
                <a:solidFill>
                  <a:schemeClr val="tx1">
                    <a:lumMod val="75000"/>
                    <a:lumOff val="25000"/>
                  </a:schemeClr>
                </a:solidFill>
                <a:latin typeface="Calibri"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282574" y="0"/>
            <a:ext cx="8861426" cy="914400"/>
          </a:xfrm>
        </p:spPr>
        <p:txBody>
          <a:bodyPr lIns="274320" rIns="274320">
            <a:normAutofit/>
          </a:bodyPr>
          <a:lstStyle>
            <a:lvl1pPr algn="l">
              <a:defRPr sz="2800">
                <a:solidFill>
                  <a:srgbClr val="263E4A"/>
                </a:solidFill>
                <a:latin typeface="Calibri" pitchFamily="34" charset="0"/>
              </a:defRPr>
            </a:lvl1pPr>
          </a:lstStyle>
          <a:p>
            <a:r>
              <a:rPr lang="en-US"/>
              <a:t>Click to edit Master title style</a:t>
            </a:r>
          </a:p>
        </p:txBody>
      </p:sp>
      <p:grpSp>
        <p:nvGrpSpPr>
          <p:cNvPr id="14" name="Group 13"/>
          <p:cNvGrpSpPr/>
          <p:nvPr userDrawn="1"/>
        </p:nvGrpSpPr>
        <p:grpSpPr>
          <a:xfrm>
            <a:off x="6325716" y="6524789"/>
            <a:ext cx="2561336" cy="191808"/>
            <a:chOff x="323805" y="6453704"/>
            <a:chExt cx="2561336" cy="191808"/>
          </a:xfrm>
        </p:grpSpPr>
        <p:pic>
          <p:nvPicPr>
            <p:cNvPr id="15" name="Picture 3"/>
            <p:cNvPicPr>
              <a:picLocks noChangeAspect="1" noChangeArrowheads="1"/>
            </p:cNvPicPr>
            <p:nvPr userDrawn="1"/>
          </p:nvPicPr>
          <p:blipFill>
            <a:blip r:embed="rId2" cstate="print"/>
            <a:srcRect/>
            <a:stretch>
              <a:fillRect/>
            </a:stretch>
          </p:blipFill>
          <p:spPr bwMode="auto">
            <a:xfrm>
              <a:off x="561447" y="6453705"/>
              <a:ext cx="2323694" cy="191807"/>
            </a:xfrm>
            <a:prstGeom prst="rect">
              <a:avLst/>
            </a:prstGeom>
            <a:noFill/>
            <a:ln w="9525">
              <a:noFill/>
              <a:miter lim="800000"/>
              <a:headEnd/>
              <a:tailEnd/>
            </a:ln>
          </p:spPr>
        </p:pic>
        <p:pic>
          <p:nvPicPr>
            <p:cNvPr id="16" name="Picture 4"/>
            <p:cNvPicPr>
              <a:picLocks noChangeAspect="1" noChangeArrowheads="1"/>
            </p:cNvPicPr>
            <p:nvPr userDrawn="1"/>
          </p:nvPicPr>
          <p:blipFill>
            <a:blip r:embed="rId3" cstate="print"/>
            <a:srcRect/>
            <a:stretch>
              <a:fillRect/>
            </a:stretch>
          </p:blipFill>
          <p:spPr bwMode="auto">
            <a:xfrm>
              <a:off x="323805" y="6453704"/>
              <a:ext cx="225370" cy="166407"/>
            </a:xfrm>
            <a:prstGeom prst="rect">
              <a:avLst/>
            </a:prstGeom>
            <a:noFill/>
            <a:ln w="9525">
              <a:noFill/>
              <a:miter lim="800000"/>
              <a:headEnd/>
              <a:tailEnd/>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4763"/>
            <a:ext cx="9144000" cy="914400"/>
          </a:xfrm>
          <a:prstGeom prst="rect">
            <a:avLst/>
          </a:prstGeom>
          <a:solidFill>
            <a:srgbClr val="E9F1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0" y="0"/>
            <a:ext cx="282575" cy="914400"/>
          </a:xfrm>
          <a:prstGeom prst="rect">
            <a:avLst/>
          </a:prstGeom>
          <a:solidFill>
            <a:srgbClr val="548A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a:spLocks noGrp="1"/>
          </p:cNvSpPr>
          <p:nvPr>
            <p:ph type="title"/>
          </p:nvPr>
        </p:nvSpPr>
        <p:spPr>
          <a:xfrm>
            <a:off x="282574" y="0"/>
            <a:ext cx="8861426" cy="914400"/>
          </a:xfrm>
        </p:spPr>
        <p:txBody>
          <a:bodyPr lIns="274320" rIns="274320">
            <a:normAutofit/>
          </a:bodyPr>
          <a:lstStyle>
            <a:lvl1pPr algn="l">
              <a:defRPr sz="2800">
                <a:solidFill>
                  <a:srgbClr val="263E4A"/>
                </a:solidFill>
                <a:latin typeface="Calibri" pitchFamily="34" charset="0"/>
              </a:defRPr>
            </a:lvl1pPr>
          </a:lstStyle>
          <a:p>
            <a:r>
              <a:rPr lang="en-US"/>
              <a:t>Click to edit Master title style</a:t>
            </a:r>
          </a:p>
        </p:txBody>
      </p:sp>
      <p:grpSp>
        <p:nvGrpSpPr>
          <p:cNvPr id="13" name="Group 12"/>
          <p:cNvGrpSpPr/>
          <p:nvPr userDrawn="1"/>
        </p:nvGrpSpPr>
        <p:grpSpPr>
          <a:xfrm>
            <a:off x="6325716" y="6524789"/>
            <a:ext cx="2561336" cy="191808"/>
            <a:chOff x="323805" y="6453704"/>
            <a:chExt cx="2561336" cy="191808"/>
          </a:xfrm>
        </p:grpSpPr>
        <p:pic>
          <p:nvPicPr>
            <p:cNvPr id="14" name="Picture 3"/>
            <p:cNvPicPr>
              <a:picLocks noChangeAspect="1" noChangeArrowheads="1"/>
            </p:cNvPicPr>
            <p:nvPr userDrawn="1"/>
          </p:nvPicPr>
          <p:blipFill>
            <a:blip r:embed="rId2" cstate="print"/>
            <a:srcRect/>
            <a:stretch>
              <a:fillRect/>
            </a:stretch>
          </p:blipFill>
          <p:spPr bwMode="auto">
            <a:xfrm>
              <a:off x="561447" y="6453705"/>
              <a:ext cx="2323694" cy="191807"/>
            </a:xfrm>
            <a:prstGeom prst="rect">
              <a:avLst/>
            </a:prstGeom>
            <a:noFill/>
            <a:ln w="9525">
              <a:noFill/>
              <a:miter lim="800000"/>
              <a:headEnd/>
              <a:tailEnd/>
            </a:ln>
          </p:spPr>
        </p:pic>
        <p:pic>
          <p:nvPicPr>
            <p:cNvPr id="15" name="Picture 4"/>
            <p:cNvPicPr>
              <a:picLocks noChangeAspect="1" noChangeArrowheads="1"/>
            </p:cNvPicPr>
            <p:nvPr userDrawn="1"/>
          </p:nvPicPr>
          <p:blipFill>
            <a:blip r:embed="rId3" cstate="print"/>
            <a:srcRect/>
            <a:stretch>
              <a:fillRect/>
            </a:stretch>
          </p:blipFill>
          <p:spPr bwMode="auto">
            <a:xfrm>
              <a:off x="323805" y="6453704"/>
              <a:ext cx="225370" cy="166407"/>
            </a:xfrm>
            <a:prstGeom prst="rect">
              <a:avLst/>
            </a:prstGeom>
            <a:noFill/>
            <a:ln w="9525">
              <a:noFill/>
              <a:miter lim="800000"/>
              <a:headEnd/>
              <a:tailEnd/>
            </a:ln>
          </p:spPr>
        </p:pic>
      </p:gr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4" name="Group 3"/>
          <p:cNvGrpSpPr/>
          <p:nvPr userDrawn="1"/>
        </p:nvGrpSpPr>
        <p:grpSpPr>
          <a:xfrm>
            <a:off x="6325716" y="6524789"/>
            <a:ext cx="2561336" cy="191808"/>
            <a:chOff x="323805" y="6453704"/>
            <a:chExt cx="2561336" cy="191808"/>
          </a:xfrm>
        </p:grpSpPr>
        <p:pic>
          <p:nvPicPr>
            <p:cNvPr id="7" name="Picture 3"/>
            <p:cNvPicPr>
              <a:picLocks noChangeAspect="1" noChangeArrowheads="1"/>
            </p:cNvPicPr>
            <p:nvPr userDrawn="1"/>
          </p:nvPicPr>
          <p:blipFill>
            <a:blip r:embed="rId2" cstate="print"/>
            <a:srcRect/>
            <a:stretch>
              <a:fillRect/>
            </a:stretch>
          </p:blipFill>
          <p:spPr bwMode="auto">
            <a:xfrm>
              <a:off x="561447" y="6453705"/>
              <a:ext cx="2323694" cy="191807"/>
            </a:xfrm>
            <a:prstGeom prst="rect">
              <a:avLst/>
            </a:prstGeom>
            <a:noFill/>
            <a:ln w="9525">
              <a:noFill/>
              <a:miter lim="800000"/>
              <a:headEnd/>
              <a:tailEnd/>
            </a:ln>
          </p:spPr>
        </p:pic>
        <p:pic>
          <p:nvPicPr>
            <p:cNvPr id="8" name="Picture 4"/>
            <p:cNvPicPr>
              <a:picLocks noChangeAspect="1" noChangeArrowheads="1"/>
            </p:cNvPicPr>
            <p:nvPr userDrawn="1"/>
          </p:nvPicPr>
          <p:blipFill>
            <a:blip r:embed="rId3" cstate="print"/>
            <a:srcRect/>
            <a:stretch>
              <a:fillRect/>
            </a:stretch>
          </p:blipFill>
          <p:spPr bwMode="auto">
            <a:xfrm>
              <a:off x="323805" y="6453704"/>
              <a:ext cx="225370" cy="166407"/>
            </a:xfrm>
            <a:prstGeom prst="rect">
              <a:avLst/>
            </a:prstGeom>
            <a:noFill/>
            <a:ln w="9525">
              <a:noFill/>
              <a:miter lim="800000"/>
              <a:headEnd/>
              <a:tailEnd/>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6F10F3-C5B5-44F9-BA60-59D5A2883247}" type="datetimeFigureOut">
              <a:rPr lang="en-US" smtClean="0"/>
              <a:pPr/>
              <a:t>11/10/2021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795E8-451D-49FB-B6B8-965C20C4FFB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6F10F3-C5B5-44F9-BA60-59D5A2883247}" type="datetimeFigureOut">
              <a:rPr lang="en-US" smtClean="0"/>
              <a:pPr/>
              <a:t>11/10/2021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795E8-451D-49FB-B6B8-965C20C4FFB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8" y="6217621"/>
            <a:ext cx="548700" cy="524800"/>
          </a:xfrm>
          <a:prstGeom prst="rect">
            <a:avLst/>
          </a:prstGeom>
        </p:spPr>
        <p:txBody>
          <a:bodyPr lIns="91425" tIns="91425" rIns="91425" bIns="91425" anchor="ctr" anchorCtr="0">
            <a:noAutofit/>
          </a:bodyPr>
          <a:lstStyle/>
          <a:p>
            <a:fld id="{00000000-1234-1234-1234-123412341234}" type="slidenum">
              <a:rPr lang="en-GB" smtClean="0"/>
              <a:pPr/>
              <a:t>‹#›</a:t>
            </a:fld>
            <a:endParaRPr lang="en-GB"/>
          </a:p>
        </p:txBody>
      </p:sp>
    </p:spTree>
    <p:extLst>
      <p:ext uri="{BB962C8B-B14F-4D97-AF65-F5344CB8AC3E}">
        <p14:creationId xmlns:p14="http://schemas.microsoft.com/office/powerpoint/2010/main" val="932013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050AD-B6F6-CB4E-8ACD-5C36DFC16C9E}"/>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F5F853DB-3656-DB49-B8F5-DA93931FD075}"/>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306E30D3-3D8C-5646-A054-722590E50391}"/>
              </a:ext>
            </a:extLst>
          </p:cNvPr>
          <p:cNvSpPr>
            <a:spLocks noGrp="1"/>
          </p:cNvSpPr>
          <p:nvPr>
            <p:ph type="dt" sz="half" idx="10"/>
          </p:nvPr>
        </p:nvSpPr>
        <p:spPr/>
        <p:txBody>
          <a:bodyPr/>
          <a:lstStyle/>
          <a:p>
            <a:fld id="{CF6F10F3-C5B5-44F9-BA60-59D5A2883247}" type="datetimeFigureOut">
              <a:rPr lang="en-US" smtClean="0"/>
              <a:pPr/>
              <a:t>11/10/2021</a:t>
            </a:fld>
            <a:endParaRPr lang="en-US"/>
          </a:p>
        </p:txBody>
      </p:sp>
      <p:sp>
        <p:nvSpPr>
          <p:cNvPr id="5" name="Footer Placeholder 4">
            <a:extLst>
              <a:ext uri="{FF2B5EF4-FFF2-40B4-BE49-F238E27FC236}">
                <a16:creationId xmlns:a16="http://schemas.microsoft.com/office/drawing/2014/main" id="{C5F50502-88F5-5845-9391-6EA1B7B211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E22467-E1E1-1344-8909-0FE59AE58690}"/>
              </a:ext>
            </a:extLst>
          </p:cNvPr>
          <p:cNvSpPr>
            <a:spLocks noGrp="1"/>
          </p:cNvSpPr>
          <p:nvPr>
            <p:ph type="sldNum" sz="quarter" idx="12"/>
          </p:nvPr>
        </p:nvSpPr>
        <p:spPr/>
        <p:txBody>
          <a:bodyPr/>
          <a:lstStyle/>
          <a:p>
            <a:fld id="{77D795E8-451D-49FB-B6B8-965C20C4FFB9}" type="slidenum">
              <a:rPr lang="en-US" smtClean="0"/>
              <a:pPr/>
              <a:t>‹#›</a:t>
            </a:fld>
            <a:endParaRPr lang="en-US"/>
          </a:p>
        </p:txBody>
      </p:sp>
    </p:spTree>
    <p:extLst>
      <p:ext uri="{BB962C8B-B14F-4D97-AF65-F5344CB8AC3E}">
        <p14:creationId xmlns:p14="http://schemas.microsoft.com/office/powerpoint/2010/main" val="1053148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6F10F3-C5B5-44F9-BA60-59D5A2883247}" type="datetimeFigureOut">
              <a:rPr lang="en-US" smtClean="0"/>
              <a:pPr/>
              <a:t>11/10/2021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D795E8-451D-49FB-B6B8-965C20C4FFB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8" r:id="rId6"/>
    <p:sldLayoutId id="2147483659" r:id="rId7"/>
    <p:sldLayoutId id="2147483660" r:id="rId8"/>
    <p:sldLayoutId id="2147483661"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essica.lange@mcgill.c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hyperlink" Target="https://doaj.or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8" Type="http://schemas.openxmlformats.org/officeDocument/2006/relationships/hyperlink" Target="https://peerj.com/preprints/27809/" TargetMode="External"/><Relationship Id="rId3" Type="http://schemas.openxmlformats.org/officeDocument/2006/relationships/image" Target="../media/image18.png"/><Relationship Id="rId7" Type="http://schemas.openxmlformats.org/officeDocument/2006/relationships/hyperlink" Target="https://theplosblog.plos.org/2020/10/plos-and-transparency-including-plan-s-price-service-transparency-framework/"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12.png"/><Relationship Id="rId4" Type="http://schemas.openxmlformats.org/officeDocument/2006/relationships/image" Target="../media/image10.jpeg"/><Relationship Id="rId9" Type="http://schemas.openxmlformats.org/officeDocument/2006/relationships/hyperlink" Target="https://doi.org/10.1002/asi.22673"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hyperlink" Target="https://www.mcgill.ca/library/services/open-access/how#apc" TargetMode="Externa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hyperlink" Target="https://us.sagepub.com/en-us/nam/sage-choice-journal-and-pricing-exceptions#Do%20not%20participate" TargetMode="External"/><Relationship Id="rId2" Type="http://schemas.openxmlformats.org/officeDocument/2006/relationships/hyperlink" Target="https://www.mcgill.ca/library/channels/news/mcgill-library-and-sage-open-access-agreement-mcgill-authors-329138" TargetMode="Externa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2" Type="http://schemas.openxmlformats.org/officeDocument/2006/relationships/hyperlink" Target="https://us.sagepub.com/en-us/nam/sage-choice-journal-and-pricing-exceptions#Do%20not%20participate"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s://www.biologists.com/library-hub/read-publish/guide-for-authors/"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open-access-agreement-with-karger-publishing-starting-january-1-2022"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9.png"/><Relationship Id="rId7"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2" Type="http://schemas.openxmlformats.org/officeDocument/2006/relationships/hyperlink" Target="https://docs.google.com/document/d/1E8nSWyMwCHyJgiKpwDS6dYK14Efm99Fa2LZ97TG0NXw/edit"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hyperlink" Target="https://escholarship.mcgill.ca/" TargetMode="External"/><Relationship Id="rId2" Type="http://schemas.openxmlformats.org/officeDocument/2006/relationships/hyperlink" Target="https://www.mcgill.ca/library/find/escholarship/submit/form"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mailto:escholarship.library@mcgill.ca" TargetMode="External"/><Relationship Id="rId2" Type="http://schemas.openxmlformats.org/officeDocument/2006/relationships/hyperlink" Target="mailto:jessica.lange@mcgill.c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en.wikipedia.org/wiki/List_of_academic_publishers_by_preprint_policy"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s://mla.hcommons.org/core/" TargetMode="External"/><Relationship Id="rId3" Type="http://schemas.openxmlformats.org/officeDocument/2006/relationships/hyperlink" Target="https://ageconsearch.umn.edu/" TargetMode="External"/><Relationship Id="rId7" Type="http://schemas.openxmlformats.org/officeDocument/2006/relationships/hyperlink" Target="https://www.medrxiv.org/" TargetMode="External"/><Relationship Id="rId2" Type="http://schemas.openxmlformats.org/officeDocument/2006/relationships/hyperlink" Target="https://arxiv.org/" TargetMode="External"/><Relationship Id="rId1" Type="http://schemas.openxmlformats.org/officeDocument/2006/relationships/slideLayout" Target="../slideLayouts/slideLayout2.xml"/><Relationship Id="rId6" Type="http://schemas.openxmlformats.org/officeDocument/2006/relationships/hyperlink" Target="https://engrxiv.org/" TargetMode="External"/><Relationship Id="rId11" Type="http://schemas.openxmlformats.org/officeDocument/2006/relationships/hyperlink" Target="https://www.ssrn.com/index.cfm/en/" TargetMode="External"/><Relationship Id="rId5" Type="http://schemas.openxmlformats.org/officeDocument/2006/relationships/hyperlink" Target="https://eartharxiv.github.io/index.html" TargetMode="External"/><Relationship Id="rId10" Type="http://schemas.openxmlformats.org/officeDocument/2006/relationships/hyperlink" Target="https://osf.io/preprints/socarxiv" TargetMode="External"/><Relationship Id="rId4" Type="http://schemas.openxmlformats.org/officeDocument/2006/relationships/hyperlink" Target="https://www.biorxiv.org/" TargetMode="External"/><Relationship Id="rId9" Type="http://schemas.openxmlformats.org/officeDocument/2006/relationships/hyperlink" Target="https://pubmed-ncbi-nlm-nih-gov.proxy3.library.mcgill.ca/"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v2.sherpa.ac.uk/romeo/"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mcgill.ca/library/services/data-services/sharin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libraryguides.mcgill.ca/researchdatamanagement" TargetMode="External"/><Relationship Id="rId4" Type="http://schemas.openxmlformats.org/officeDocument/2006/relationships/hyperlink" Target="mailto:rdm.library@mcgill.ca"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hyperlink" Target="https://mcgill.ca/x/oRF"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hyperlink" Target="mailto:Jessica.lange@mcgill.ca"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hyperlink" Target="https://orcid.org/0000-0002-4733-8565"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openaccesseks.mitpress.mit.edu/"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science.gc.ca/eic/site/063.nsf/eng/h_F6765465.html?OpenDocumen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0225" y="1336968"/>
            <a:ext cx="8698497" cy="1649664"/>
          </a:xfrm>
        </p:spPr>
        <p:txBody>
          <a:bodyPr>
            <a:noAutofit/>
          </a:bodyPr>
          <a:lstStyle/>
          <a:p>
            <a:r>
              <a:rPr lang="en-US" b="1" dirty="0">
                <a:latin typeface="Verdana"/>
                <a:ea typeface="Verdana"/>
                <a:cs typeface="Calibri"/>
              </a:rPr>
              <a:t>How to make your work open access:</a:t>
            </a:r>
            <a:br>
              <a:rPr lang="en-US" sz="5400" b="1" dirty="0">
                <a:latin typeface="Calibri"/>
                <a:cs typeface="Calibri"/>
              </a:rPr>
            </a:br>
            <a:endParaRPr lang="en-US" sz="5400" b="1" dirty="0">
              <a:latin typeface="Calibri"/>
              <a:cs typeface="Calibri"/>
            </a:endParaRPr>
          </a:p>
        </p:txBody>
      </p:sp>
      <p:sp>
        <p:nvSpPr>
          <p:cNvPr id="8" name="TextBox 7"/>
          <p:cNvSpPr txBox="1"/>
          <p:nvPr/>
        </p:nvSpPr>
        <p:spPr>
          <a:xfrm>
            <a:off x="100735" y="4720590"/>
            <a:ext cx="8690192" cy="2215991"/>
          </a:xfrm>
          <a:prstGeom prst="rect">
            <a:avLst/>
          </a:prstGeom>
          <a:noFill/>
        </p:spPr>
        <p:txBody>
          <a:bodyPr wrap="square" lIns="91440" tIns="45720" rIns="91440" bIns="45720" rtlCol="0" anchor="t">
            <a:spAutoFit/>
          </a:bodyPr>
          <a:lstStyle/>
          <a:p>
            <a:r>
              <a:rPr lang="en-CA" sz="2400" dirty="0">
                <a:solidFill>
                  <a:schemeClr val="tx1">
                    <a:lumMod val="65000"/>
                    <a:lumOff val="35000"/>
                  </a:schemeClr>
                </a:solidFill>
              </a:rPr>
              <a:t>Jessica Lange | Coordinator, Scholarly Communications</a:t>
            </a:r>
          </a:p>
          <a:p>
            <a:r>
              <a:rPr lang="en-CA" sz="2400" dirty="0">
                <a:solidFill>
                  <a:schemeClr val="tx1">
                    <a:lumMod val="65000"/>
                    <a:lumOff val="35000"/>
                  </a:schemeClr>
                </a:solidFill>
                <a:latin typeface="Verdana"/>
                <a:ea typeface="Verdana"/>
                <a:cs typeface="+mn-ea"/>
                <a:hlinkClick r:id="rId3">
                  <a:extLst>
                    <a:ext uri="{A12FA001-AC4F-418D-AE19-62706E023703}">
                      <ahyp:hlinkClr xmlns:ahyp="http://schemas.microsoft.com/office/drawing/2018/hyperlinkcolor" val="tx"/>
                    </a:ext>
                  </a:extLst>
                </a:hlinkClick>
              </a:rPr>
              <a:t>jessica.lange@mcgill.ca</a:t>
            </a:r>
            <a:r>
              <a:rPr lang="en-CA" sz="2400" dirty="0">
                <a:solidFill>
                  <a:schemeClr val="tx1">
                    <a:lumMod val="65000"/>
                    <a:lumOff val="35000"/>
                  </a:schemeClr>
                </a:solidFill>
                <a:latin typeface="Verdana"/>
                <a:ea typeface="Verdana"/>
                <a:cs typeface="+mn-ea"/>
              </a:rPr>
              <a:t> </a:t>
            </a:r>
            <a:endParaRPr lang="en-CA" sz="2400" dirty="0">
              <a:solidFill>
                <a:schemeClr val="tx1">
                  <a:lumMod val="65000"/>
                  <a:lumOff val="35000"/>
                </a:schemeClr>
              </a:solidFill>
              <a:latin typeface="Verdana"/>
              <a:ea typeface="Verdana"/>
              <a:cs typeface="Verdana"/>
            </a:endParaRPr>
          </a:p>
          <a:p>
            <a:endParaRPr lang="en-CA" sz="2400" dirty="0">
              <a:solidFill>
                <a:schemeClr val="tx1">
                  <a:lumMod val="65000"/>
                  <a:lumOff val="35000"/>
                </a:schemeClr>
              </a:solidFill>
              <a:ea typeface="Verdana"/>
              <a:cs typeface="Verdana"/>
            </a:endParaRPr>
          </a:p>
          <a:p>
            <a:endParaRPr lang="en-CA" sz="2400">
              <a:solidFill>
                <a:srgbClr val="595959"/>
              </a:solidFill>
              <a:latin typeface="Verdana"/>
              <a:ea typeface="Verdana"/>
              <a:cs typeface="Verdana"/>
            </a:endParaRPr>
          </a:p>
          <a:p>
            <a:br>
              <a:rPr lang="en-US" dirty="0">
                <a:latin typeface="+mn-ea"/>
                <a:cs typeface="+mn-ea"/>
              </a:rPr>
            </a:br>
            <a:endParaRPr lang="en-US" sz="2400">
              <a:solidFill>
                <a:srgbClr val="315161"/>
              </a:solidFill>
              <a:latin typeface="Verdana" pitchFamily="34" charset="0"/>
              <a:ea typeface="Verdana" pitchFamily="34" charset="0"/>
              <a:cs typeface="Verdana" pitchFamily="34" charset="0"/>
            </a:endParaRPr>
          </a:p>
        </p:txBody>
      </p:sp>
      <p:sp>
        <p:nvSpPr>
          <p:cNvPr id="3" name="Rectangle 2"/>
          <p:cNvSpPr/>
          <p:nvPr/>
        </p:nvSpPr>
        <p:spPr>
          <a:xfrm>
            <a:off x="530225" y="2551837"/>
            <a:ext cx="7718036" cy="738664"/>
          </a:xfrm>
          <a:prstGeom prst="rect">
            <a:avLst/>
          </a:prstGeom>
        </p:spPr>
        <p:txBody>
          <a:bodyPr wrap="square" lIns="91440" tIns="45720" rIns="91440" bIns="45720" anchor="t">
            <a:spAutoFit/>
          </a:bodyPr>
          <a:lstStyle/>
          <a:p>
            <a:r>
              <a:rPr lang="en-US" sz="2400" b="1" err="1">
                <a:solidFill>
                  <a:schemeClr val="bg1">
                    <a:lumMod val="50000"/>
                  </a:schemeClr>
                </a:solidFill>
                <a:latin typeface="Verdana"/>
                <a:ea typeface="Verdana"/>
                <a:cs typeface="Calibri"/>
              </a:rPr>
              <a:t>Psst</a:t>
            </a:r>
            <a:r>
              <a:rPr lang="en-US" sz="2400" b="1" dirty="0">
                <a:solidFill>
                  <a:schemeClr val="bg1">
                    <a:lumMod val="50000"/>
                  </a:schemeClr>
                </a:solidFill>
                <a:latin typeface="Verdana"/>
                <a:ea typeface="Verdana"/>
                <a:cs typeface="Calibri"/>
              </a:rPr>
              <a:t> it doesn't have to cost money</a:t>
            </a:r>
            <a:endParaRPr lang="en-US" sz="2400">
              <a:solidFill>
                <a:schemeClr val="bg1">
                  <a:lumMod val="50000"/>
                </a:schemeClr>
              </a:solidFill>
              <a:latin typeface="Verdana"/>
              <a:ea typeface="Verdana"/>
              <a:cs typeface="+mn-lt"/>
            </a:endParaRPr>
          </a:p>
          <a:p>
            <a:endParaRPr lang="en-US" dirty="0">
              <a:latin typeface="+mj-lt"/>
            </a:endParaRPr>
          </a:p>
        </p:txBody>
      </p:sp>
      <p:pic>
        <p:nvPicPr>
          <p:cNvPr id="4" name="Picture 4">
            <a:extLst>
              <a:ext uri="{FF2B5EF4-FFF2-40B4-BE49-F238E27FC236}">
                <a16:creationId xmlns:a16="http://schemas.microsoft.com/office/drawing/2014/main" id="{B67A5F21-6AAF-4A16-B2DA-CB8CBF647550}"/>
              </a:ext>
            </a:extLst>
          </p:cNvPr>
          <p:cNvPicPr>
            <a:picLocks noChangeAspect="1"/>
          </p:cNvPicPr>
          <p:nvPr/>
        </p:nvPicPr>
        <p:blipFill>
          <a:blip r:embed="rId4"/>
          <a:stretch>
            <a:fillRect/>
          </a:stretch>
        </p:blipFill>
        <p:spPr>
          <a:xfrm>
            <a:off x="529806" y="6340672"/>
            <a:ext cx="838200" cy="295275"/>
          </a:xfrm>
          <a:prstGeom prst="rect">
            <a:avLst/>
          </a:prstGeom>
        </p:spPr>
      </p:pic>
      <p:sp>
        <p:nvSpPr>
          <p:cNvPr id="5" name="TextBox 4">
            <a:extLst>
              <a:ext uri="{FF2B5EF4-FFF2-40B4-BE49-F238E27FC236}">
                <a16:creationId xmlns:a16="http://schemas.microsoft.com/office/drawing/2014/main" id="{416AA467-85DF-4333-A909-D47194CC7317}"/>
              </a:ext>
            </a:extLst>
          </p:cNvPr>
          <p:cNvSpPr txBox="1"/>
          <p:nvPr/>
        </p:nvSpPr>
        <p:spPr>
          <a:xfrm>
            <a:off x="4764504" y="152400"/>
            <a:ext cx="4320674" cy="369332"/>
          </a:xfrm>
          <a:prstGeom prst="rect">
            <a:avLst/>
          </a:prstGeom>
          <a:noFill/>
          <a:ln w="28575">
            <a:solidFill>
              <a:srgbClr val="FF00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ea typeface="Verdana"/>
                <a:cs typeface="Verdana"/>
              </a:rPr>
              <a:t>This presentation is being recorded</a:t>
            </a:r>
            <a:endParaRPr lang="en-US" dirty="0"/>
          </a:p>
        </p:txBody>
      </p:sp>
    </p:spTree>
    <p:extLst>
      <p:ext uri="{BB962C8B-B14F-4D97-AF65-F5344CB8AC3E}">
        <p14:creationId xmlns:p14="http://schemas.microsoft.com/office/powerpoint/2010/main" val="594077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Different kinds of open access</a:t>
            </a:r>
            <a:endParaRPr lang="en-CA"/>
          </a:p>
        </p:txBody>
      </p:sp>
      <p:sp>
        <p:nvSpPr>
          <p:cNvPr id="4" name="AutoShape 2" descr="Image result for green vs gold open access"/>
          <p:cNvSpPr>
            <a:spLocks noChangeAspect="1" noChangeArrowheads="1"/>
          </p:cNvSpPr>
          <p:nvPr/>
        </p:nvSpPr>
        <p:spPr bwMode="auto">
          <a:xfrm>
            <a:off x="155575" y="-144463"/>
            <a:ext cx="304800" cy="434239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1028" name="Picture 4" descr="https://library3.hud.ac.uk/blogs/oawal/wp-content/uploads/sites/11/2014/02/greengol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0567" y="1591643"/>
            <a:ext cx="3678093" cy="216394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5002343" y="5094678"/>
            <a:ext cx="3699162" cy="769441"/>
          </a:xfrm>
          <a:prstGeom prst="rect">
            <a:avLst/>
          </a:prstGeom>
        </p:spPr>
        <p:txBody>
          <a:bodyPr wrap="square">
            <a:spAutoFit/>
          </a:bodyPr>
          <a:lstStyle/>
          <a:p>
            <a:pPr algn="ctr"/>
            <a:r>
              <a:rPr lang="en-US" sz="2200" i="1">
                <a:solidFill>
                  <a:srgbClr val="333333"/>
                </a:solidFill>
                <a:latin typeface="Calibri" panose="020F0502020204030204" pitchFamily="34" charset="0"/>
                <a:cs typeface="Calibri" panose="020F0502020204030204" pitchFamily="34" charset="0"/>
              </a:rPr>
              <a:t>Journal content is available freely.</a:t>
            </a:r>
            <a:endParaRPr lang="en-CA" sz="2200" i="1">
              <a:latin typeface="Calibri" panose="020F0502020204030204" pitchFamily="34" charset="0"/>
              <a:cs typeface="Calibri" panose="020F0502020204030204" pitchFamily="34" charset="0"/>
            </a:endParaRPr>
          </a:p>
        </p:txBody>
      </p:sp>
      <p:sp>
        <p:nvSpPr>
          <p:cNvPr id="9" name="Right Arrow 8"/>
          <p:cNvSpPr/>
          <p:nvPr/>
        </p:nvSpPr>
        <p:spPr>
          <a:xfrm rot="2521641">
            <a:off x="5691873" y="3939610"/>
            <a:ext cx="1232520" cy="852055"/>
          </a:xfrm>
          <a:prstGeom prst="rightArrow">
            <a:avLst/>
          </a:prstGeom>
          <a:solidFill>
            <a:schemeClr val="accent6">
              <a:lumMod val="75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AutoShape 2" descr="pl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5" name="AutoShape 4" descr="Image result for plos"/>
          <p:cNvSpPr>
            <a:spLocks noChangeAspect="1" noChangeArrowheads="1"/>
          </p:cNvSpPr>
          <p:nvPr/>
        </p:nvSpPr>
        <p:spPr bwMode="auto">
          <a:xfrm>
            <a:off x="2935068" y="482269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6" name="AutoShape 6" descr="Image result for plo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7" name="AutoShape 8" descr="Image result for pl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4106" name="Picture 10" descr="https://www.marketing-group-zurich.com/files/2018/07/PLOS-ONE-1140x713-c-top-center.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 t="16621" r="-883" b="30749"/>
          <a:stretch/>
        </p:blipFill>
        <p:spPr bwMode="auto">
          <a:xfrm>
            <a:off x="2853698" y="4157067"/>
            <a:ext cx="2402087" cy="78377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5"/>
          <a:stretch>
            <a:fillRect/>
          </a:stretch>
        </p:blipFill>
        <p:spPr>
          <a:xfrm>
            <a:off x="1660423" y="5842753"/>
            <a:ext cx="5416828" cy="774740"/>
          </a:xfrm>
          <a:prstGeom prst="rect">
            <a:avLst/>
          </a:prstGeom>
        </p:spPr>
      </p:pic>
      <p:pic>
        <p:nvPicPr>
          <p:cNvPr id="13" name="Picture 13">
            <a:extLst>
              <a:ext uri="{FF2B5EF4-FFF2-40B4-BE49-F238E27FC236}">
                <a16:creationId xmlns:a16="http://schemas.microsoft.com/office/drawing/2014/main" id="{BE2EC64D-F5FF-4125-AB16-DD5B163097D8}"/>
              </a:ext>
            </a:extLst>
          </p:cNvPr>
          <p:cNvPicPr>
            <a:picLocks noChangeAspect="1"/>
          </p:cNvPicPr>
          <p:nvPr/>
        </p:nvPicPr>
        <p:blipFill>
          <a:blip r:embed="rId6"/>
          <a:stretch>
            <a:fillRect/>
          </a:stretch>
        </p:blipFill>
        <p:spPr>
          <a:xfrm>
            <a:off x="6395453" y="3090746"/>
            <a:ext cx="2743200" cy="676507"/>
          </a:xfrm>
          <a:prstGeom prst="rect">
            <a:avLst/>
          </a:prstGeom>
        </p:spPr>
      </p:pic>
      <p:pic>
        <p:nvPicPr>
          <p:cNvPr id="14" name="Picture 14" descr="A picture containing logo&#10;&#10;Description automatically generated">
            <a:extLst>
              <a:ext uri="{FF2B5EF4-FFF2-40B4-BE49-F238E27FC236}">
                <a16:creationId xmlns:a16="http://schemas.microsoft.com/office/drawing/2014/main" id="{DC4FC892-7D44-422B-A879-F4FE815C21B6}"/>
              </a:ext>
            </a:extLst>
          </p:cNvPr>
          <p:cNvPicPr>
            <a:picLocks noChangeAspect="1"/>
          </p:cNvPicPr>
          <p:nvPr/>
        </p:nvPicPr>
        <p:blipFill>
          <a:blip r:embed="rId7"/>
          <a:stretch>
            <a:fillRect/>
          </a:stretch>
        </p:blipFill>
        <p:spPr>
          <a:xfrm>
            <a:off x="6141453" y="1316129"/>
            <a:ext cx="2743200" cy="776689"/>
          </a:xfrm>
          <a:prstGeom prst="rect">
            <a:avLst/>
          </a:prstGeom>
        </p:spPr>
      </p:pic>
      <p:pic>
        <p:nvPicPr>
          <p:cNvPr id="15" name="Picture 15">
            <a:extLst>
              <a:ext uri="{FF2B5EF4-FFF2-40B4-BE49-F238E27FC236}">
                <a16:creationId xmlns:a16="http://schemas.microsoft.com/office/drawing/2014/main" id="{76F7AA1F-74CE-4455-A496-F7228706E9AA}"/>
              </a:ext>
            </a:extLst>
          </p:cNvPr>
          <p:cNvPicPr>
            <a:picLocks noChangeAspect="1"/>
          </p:cNvPicPr>
          <p:nvPr/>
        </p:nvPicPr>
        <p:blipFill>
          <a:blip r:embed="rId8"/>
          <a:stretch>
            <a:fillRect/>
          </a:stretch>
        </p:blipFill>
        <p:spPr>
          <a:xfrm>
            <a:off x="526716" y="3776078"/>
            <a:ext cx="1553410" cy="1444791"/>
          </a:xfrm>
          <a:prstGeom prst="rect">
            <a:avLst/>
          </a:prstGeom>
        </p:spPr>
      </p:pic>
    </p:spTree>
    <p:extLst>
      <p:ext uri="{BB962C8B-B14F-4D97-AF65-F5344CB8AC3E}">
        <p14:creationId xmlns:p14="http://schemas.microsoft.com/office/powerpoint/2010/main" val="3442992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0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6466" y="1718759"/>
            <a:ext cx="7106015" cy="3340272"/>
          </a:xfrm>
          <a:prstGeom prst="rect">
            <a:avLst/>
          </a:prstGeom>
        </p:spPr>
      </p:pic>
      <p:sp>
        <p:nvSpPr>
          <p:cNvPr id="3" name="Down Arrow 2"/>
          <p:cNvSpPr/>
          <p:nvPr/>
        </p:nvSpPr>
        <p:spPr>
          <a:xfrm rot="3121484">
            <a:off x="5144404" y="3887032"/>
            <a:ext cx="617838" cy="91440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2" name="Picture 4" descr="Text&#10;&#10;Description automatically generated">
            <a:extLst>
              <a:ext uri="{FF2B5EF4-FFF2-40B4-BE49-F238E27FC236}">
                <a16:creationId xmlns:a16="http://schemas.microsoft.com/office/drawing/2014/main" id="{DB2E59CA-0994-4224-9BA7-5B23DE044AFE}"/>
              </a:ext>
            </a:extLst>
          </p:cNvPr>
          <p:cNvPicPr>
            <a:picLocks noChangeAspect="1"/>
          </p:cNvPicPr>
          <p:nvPr/>
        </p:nvPicPr>
        <p:blipFill>
          <a:blip r:embed="rId3"/>
          <a:stretch>
            <a:fillRect/>
          </a:stretch>
        </p:blipFill>
        <p:spPr>
          <a:xfrm>
            <a:off x="4323347" y="276709"/>
            <a:ext cx="4815305" cy="6304582"/>
          </a:xfrm>
          <a:prstGeom prst="rect">
            <a:avLst/>
          </a:prstGeom>
          <a:ln>
            <a:solidFill>
              <a:schemeClr val="tx1">
                <a:lumMod val="50000"/>
                <a:lumOff val="50000"/>
              </a:schemeClr>
            </a:solidFill>
          </a:ln>
        </p:spPr>
      </p:pic>
    </p:spTree>
    <p:extLst>
      <p:ext uri="{BB962C8B-B14F-4D97-AF65-F5344CB8AC3E}">
        <p14:creationId xmlns:p14="http://schemas.microsoft.com/office/powerpoint/2010/main" val="3104652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66E8E6-F1A4-4C72-8548-F6485C9D3153}"/>
              </a:ext>
            </a:extLst>
          </p:cNvPr>
          <p:cNvSpPr>
            <a:spLocks noGrp="1"/>
          </p:cNvSpPr>
          <p:nvPr>
            <p:ph type="title"/>
          </p:nvPr>
        </p:nvSpPr>
        <p:spPr/>
        <p:txBody>
          <a:bodyPr/>
          <a:lstStyle/>
          <a:p>
            <a:r>
              <a:rPr lang="en-US">
                <a:latin typeface="Calibri"/>
                <a:cs typeface="Calibri"/>
              </a:rPr>
              <a:t>Locate an open access journal in your discipline:</a:t>
            </a:r>
            <a:endParaRPr lang="en-US">
              <a:latin typeface="Calibri"/>
            </a:endParaRPr>
          </a:p>
        </p:txBody>
      </p:sp>
      <p:sp>
        <p:nvSpPr>
          <p:cNvPr id="5" name="TextBox 4">
            <a:extLst>
              <a:ext uri="{FF2B5EF4-FFF2-40B4-BE49-F238E27FC236}">
                <a16:creationId xmlns:a16="http://schemas.microsoft.com/office/drawing/2014/main" id="{EF9C6FD2-0C38-41AD-98FC-79EACF65897A}"/>
              </a:ext>
            </a:extLst>
          </p:cNvPr>
          <p:cNvSpPr txBox="1"/>
          <p:nvPr/>
        </p:nvSpPr>
        <p:spPr>
          <a:xfrm>
            <a:off x="1850190" y="6047874"/>
            <a:ext cx="604519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latin typeface="Calibri"/>
                <a:ea typeface="Verdana"/>
                <a:cs typeface="Verdana"/>
              </a:rPr>
              <a:t>Directory of Open Access Journals (DOAJ)</a:t>
            </a:r>
            <a:endParaRPr lang="en-US">
              <a:latin typeface="Calibri"/>
              <a:ea typeface="+mn-lt"/>
              <a:cs typeface="+mn-lt"/>
            </a:endParaRPr>
          </a:p>
          <a:p>
            <a:pPr algn="ctr"/>
            <a:r>
              <a:rPr lang="en-US" dirty="0">
                <a:latin typeface="Calibri"/>
                <a:ea typeface="+mn-lt"/>
                <a:cs typeface="+mn-lt"/>
                <a:hlinkClick r:id="rId3"/>
              </a:rPr>
              <a:t>https://doaj.org/</a:t>
            </a:r>
            <a:r>
              <a:rPr lang="en-US" dirty="0">
                <a:latin typeface="Calibri"/>
                <a:ea typeface="+mn-lt"/>
                <a:cs typeface="+mn-lt"/>
              </a:rPr>
              <a:t> </a:t>
            </a:r>
            <a:endParaRPr lang="en-US" dirty="0">
              <a:latin typeface="Calibri"/>
              <a:ea typeface="Verdana"/>
              <a:cs typeface="Verdana"/>
            </a:endParaRPr>
          </a:p>
        </p:txBody>
      </p:sp>
      <p:pic>
        <p:nvPicPr>
          <p:cNvPr id="6" name="Picture 6" descr="Timeline&#10;&#10;Description automatically generated">
            <a:extLst>
              <a:ext uri="{FF2B5EF4-FFF2-40B4-BE49-F238E27FC236}">
                <a16:creationId xmlns:a16="http://schemas.microsoft.com/office/drawing/2014/main" id="{250FF45B-980D-4E40-BB61-109A58977A86}"/>
              </a:ext>
            </a:extLst>
          </p:cNvPr>
          <p:cNvPicPr>
            <a:picLocks noChangeAspect="1"/>
          </p:cNvPicPr>
          <p:nvPr/>
        </p:nvPicPr>
        <p:blipFill>
          <a:blip r:embed="rId4"/>
          <a:stretch>
            <a:fillRect/>
          </a:stretch>
        </p:blipFill>
        <p:spPr>
          <a:xfrm>
            <a:off x="219243" y="1058381"/>
            <a:ext cx="8705514" cy="4901660"/>
          </a:xfrm>
          <a:prstGeom prst="rect">
            <a:avLst/>
          </a:prstGeom>
        </p:spPr>
      </p:pic>
    </p:spTree>
    <p:extLst>
      <p:ext uri="{BB962C8B-B14F-4D97-AF65-F5344CB8AC3E}">
        <p14:creationId xmlns:p14="http://schemas.microsoft.com/office/powerpoint/2010/main" val="30505817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p:cNvGraphicFramePr>
            <a:graphicFrameLocks noGrp="1"/>
          </p:cNvGraphicFramePr>
          <p:nvPr>
            <p:extLst>
              <p:ext uri="{D42A27DB-BD31-4B8C-83A1-F6EECF244321}">
                <p14:modId xmlns:p14="http://schemas.microsoft.com/office/powerpoint/2010/main" val="421370087"/>
              </p:ext>
            </p:extLst>
          </p:nvPr>
        </p:nvGraphicFramePr>
        <p:xfrm>
          <a:off x="332341" y="1133455"/>
          <a:ext cx="6096000" cy="5681377"/>
        </p:xfrm>
        <a:graphic>
          <a:graphicData uri="http://schemas.openxmlformats.org/drawingml/2006/table">
            <a:tbl>
              <a:tblPr firstRow="1" bandRow="1">
                <a:tableStyleId>{2D5ABB26-0587-4C30-8999-92F81FD0307C}</a:tableStyleId>
              </a:tblPr>
              <a:tblGrid>
                <a:gridCol w="3048000">
                  <a:extLst>
                    <a:ext uri="{9D8B030D-6E8A-4147-A177-3AD203B41FA5}">
                      <a16:colId xmlns:a16="http://schemas.microsoft.com/office/drawing/2014/main" val="1232948056"/>
                    </a:ext>
                  </a:extLst>
                </a:gridCol>
                <a:gridCol w="3048000">
                  <a:extLst>
                    <a:ext uri="{9D8B030D-6E8A-4147-A177-3AD203B41FA5}">
                      <a16:colId xmlns:a16="http://schemas.microsoft.com/office/drawing/2014/main" val="2887565639"/>
                    </a:ext>
                  </a:extLst>
                </a:gridCol>
              </a:tblGrid>
              <a:tr h="1369841">
                <a:tc>
                  <a:txBody>
                    <a:bodyPr/>
                    <a:lstStyle/>
                    <a:p>
                      <a:endParaRPr lang="en-US"/>
                    </a:p>
                  </a:txBody>
                  <a:tcPr/>
                </a:tc>
                <a:tc>
                  <a:txBody>
                    <a:bodyPr/>
                    <a:lstStyle/>
                    <a:p>
                      <a:r>
                        <a:rPr lang="en-US" sz="3200" dirty="0">
                          <a:latin typeface="Calibri"/>
                          <a:cs typeface="Calibri"/>
                        </a:rPr>
                        <a:t>$1695 USD</a:t>
                      </a:r>
                      <a:endParaRPr lang="en-US" sz="3200" baseline="0" dirty="0">
                        <a:latin typeface="Calibri"/>
                        <a:cs typeface="Calibri"/>
                      </a:endParaRPr>
                    </a:p>
                    <a:p>
                      <a:endParaRPr lang="en-US" sz="32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657185195"/>
                  </a:ext>
                </a:extLst>
              </a:tr>
              <a:tr h="1369841">
                <a:tc>
                  <a:txBody>
                    <a:bodyPr/>
                    <a:lstStyle/>
                    <a:p>
                      <a:endParaRPr lang="en-US"/>
                    </a:p>
                  </a:txBody>
                  <a:tcPr/>
                </a:tc>
                <a:tc>
                  <a:txBody>
                    <a:bodyPr/>
                    <a:lstStyle/>
                    <a:p>
                      <a:r>
                        <a:rPr lang="en-US" sz="3200" dirty="0">
                          <a:latin typeface="Calibri"/>
                          <a:cs typeface="Calibri"/>
                        </a:rPr>
                        <a:t>$3580 USD</a:t>
                      </a:r>
                      <a:endParaRPr lang="en-US" sz="32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20790544"/>
                  </a:ext>
                </a:extLst>
              </a:tr>
              <a:tr h="941294">
                <a:tc>
                  <a:txBody>
                    <a:bodyPr/>
                    <a:lstStyle/>
                    <a:p>
                      <a:endParaRPr lang="en-US"/>
                    </a:p>
                  </a:txBody>
                  <a:tcPr/>
                </a:tc>
                <a:tc>
                  <a:txBody>
                    <a:bodyPr/>
                    <a:lstStyle/>
                    <a:p>
                      <a:r>
                        <a:rPr lang="en-US" sz="3200" dirty="0">
                          <a:latin typeface="Calibri"/>
                          <a:cs typeface="Calibri"/>
                        </a:rPr>
                        <a:t>$330 GBP</a:t>
                      </a:r>
                      <a:endParaRPr lang="en-US" sz="32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21450154"/>
                  </a:ext>
                </a:extLst>
              </a:tr>
              <a:tr h="2000401">
                <a:tc>
                  <a:txBody>
                    <a:bodyPr/>
                    <a:lstStyle/>
                    <a:p>
                      <a:pPr lvl="0">
                        <a:buNone/>
                      </a:pPr>
                      <a:endParaRPr lang="en-US" dirty="0"/>
                    </a:p>
                  </a:txBody>
                  <a:tcPr/>
                </a:tc>
                <a:tc>
                  <a:txBody>
                    <a:bodyPr/>
                    <a:lstStyle/>
                    <a:p>
                      <a:pPr lvl="0">
                        <a:buNone/>
                      </a:pPr>
                      <a:r>
                        <a:rPr lang="en-US" sz="3200" dirty="0">
                          <a:latin typeface="Calibri"/>
                          <a:cs typeface="Calibri"/>
                        </a:rPr>
                        <a:t>$0</a:t>
                      </a:r>
                    </a:p>
                  </a:txBody>
                  <a:tcPr/>
                </a:tc>
                <a:extLst>
                  <a:ext uri="{0D108BD9-81ED-4DB2-BD59-A6C34878D82A}">
                    <a16:rowId xmlns:a16="http://schemas.microsoft.com/office/drawing/2014/main" val="65969561"/>
                  </a:ext>
                </a:extLst>
              </a:tr>
            </a:tbl>
          </a:graphicData>
        </a:graphic>
      </p:graphicFrame>
      <p:sp>
        <p:nvSpPr>
          <p:cNvPr id="3" name="Title 2"/>
          <p:cNvSpPr>
            <a:spLocks noGrp="1"/>
          </p:cNvSpPr>
          <p:nvPr>
            <p:ph type="title"/>
          </p:nvPr>
        </p:nvSpPr>
        <p:spPr/>
        <p:txBody>
          <a:bodyPr/>
          <a:lstStyle/>
          <a:p>
            <a:r>
              <a:rPr lang="en-US" dirty="0">
                <a:latin typeface="Calibri"/>
                <a:cs typeface="Calibri"/>
              </a:rPr>
              <a:t>Article processing charges (APCs)</a:t>
            </a:r>
            <a:endParaRPr lang="en-CA" dirty="0">
              <a:latin typeface="Calibri"/>
              <a:cs typeface="Calibri"/>
            </a:endParaRPr>
          </a:p>
        </p:txBody>
      </p:sp>
      <p:sp>
        <p:nvSpPr>
          <p:cNvPr id="4" name="AutoShape 2" descr="Image result for green vs gold open access"/>
          <p:cNvSpPr>
            <a:spLocks noChangeAspect="1" noChangeArrowheads="1"/>
          </p:cNvSpPr>
          <p:nvPr/>
        </p:nvSpPr>
        <p:spPr bwMode="auto">
          <a:xfrm>
            <a:off x="155575" y="-144463"/>
            <a:ext cx="304800" cy="434239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1028" name="Picture 4" descr="https://library3.hud.ac.uk/blogs/oawal/wp-content/uploads/sites/11/2014/02/greengold.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6062" t="-1033"/>
          <a:stretch/>
        </p:blipFill>
        <p:spPr bwMode="auto">
          <a:xfrm>
            <a:off x="7777194" y="1364360"/>
            <a:ext cx="855725" cy="1157644"/>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2" descr="pl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5" name="AutoShape 4" descr="Image result for plos"/>
          <p:cNvSpPr>
            <a:spLocks noChangeAspect="1" noChangeArrowheads="1"/>
          </p:cNvSpPr>
          <p:nvPr/>
        </p:nvSpPr>
        <p:spPr bwMode="auto">
          <a:xfrm>
            <a:off x="2935068" y="482269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6" name="AutoShape 6" descr="Image result for plo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7" name="AutoShape 8" descr="Image result for pl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4106" name="Picture 10" descr="https://www.marketing-group-zurich.com/files/2018/07/PLOS-ONE-1140x713-c-top-center.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 t="16621" r="-883" b="30749"/>
          <a:stretch/>
        </p:blipFill>
        <p:spPr bwMode="auto">
          <a:xfrm>
            <a:off x="522393" y="976257"/>
            <a:ext cx="2402087" cy="78377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Text&#10;&#10;Description automatically generated">
            <a:extLst>
              <a:ext uri="{FF2B5EF4-FFF2-40B4-BE49-F238E27FC236}">
                <a16:creationId xmlns:a16="http://schemas.microsoft.com/office/drawing/2014/main" id="{7A78CB7A-2A8D-4860-A726-89F665FB0B4A}"/>
              </a:ext>
            </a:extLst>
          </p:cNvPr>
          <p:cNvPicPr>
            <a:picLocks noChangeAspect="1"/>
          </p:cNvPicPr>
          <p:nvPr/>
        </p:nvPicPr>
        <p:blipFill>
          <a:blip r:embed="rId5"/>
          <a:stretch>
            <a:fillRect/>
          </a:stretch>
        </p:blipFill>
        <p:spPr>
          <a:xfrm>
            <a:off x="354440" y="4818178"/>
            <a:ext cx="2850147" cy="406104"/>
          </a:xfrm>
          <a:prstGeom prst="rect">
            <a:avLst/>
          </a:prstGeom>
        </p:spPr>
      </p:pic>
      <p:pic>
        <p:nvPicPr>
          <p:cNvPr id="11" name="Picture 12" descr="A picture containing shape&#10;&#10;Description automatically generated">
            <a:extLst>
              <a:ext uri="{FF2B5EF4-FFF2-40B4-BE49-F238E27FC236}">
                <a16:creationId xmlns:a16="http://schemas.microsoft.com/office/drawing/2014/main" id="{461AD3BD-4EA1-40E4-8C45-6027D7C57EDD}"/>
              </a:ext>
            </a:extLst>
          </p:cNvPr>
          <p:cNvPicPr>
            <a:picLocks noChangeAspect="1"/>
          </p:cNvPicPr>
          <p:nvPr/>
        </p:nvPicPr>
        <p:blipFill>
          <a:blip r:embed="rId6"/>
          <a:stretch>
            <a:fillRect/>
          </a:stretch>
        </p:blipFill>
        <p:spPr>
          <a:xfrm>
            <a:off x="398580" y="2280644"/>
            <a:ext cx="2743200" cy="752030"/>
          </a:xfrm>
          <a:prstGeom prst="rect">
            <a:avLst/>
          </a:prstGeom>
        </p:spPr>
      </p:pic>
      <p:sp>
        <p:nvSpPr>
          <p:cNvPr id="10" name="TextBox 9">
            <a:extLst>
              <a:ext uri="{FF2B5EF4-FFF2-40B4-BE49-F238E27FC236}">
                <a16:creationId xmlns:a16="http://schemas.microsoft.com/office/drawing/2014/main" id="{67C399F0-E0C5-461F-A6FD-C3364E415971}"/>
              </a:ext>
            </a:extLst>
          </p:cNvPr>
          <p:cNvSpPr txBox="1"/>
          <p:nvPr/>
        </p:nvSpPr>
        <p:spPr>
          <a:xfrm>
            <a:off x="152401" y="5539874"/>
            <a:ext cx="8986252" cy="1323439"/>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latin typeface="Calibri"/>
                <a:cs typeface="Calibri"/>
              </a:rPr>
              <a:t>Further reading on APC  costs:</a:t>
            </a:r>
            <a:endParaRPr lang="en-US" sz="1000">
              <a:ea typeface="Verdana"/>
              <a:cs typeface="Verdana"/>
            </a:endParaRPr>
          </a:p>
          <a:p>
            <a:r>
              <a:rPr lang="en-US" sz="1000" dirty="0">
                <a:latin typeface="Calibri"/>
                <a:cs typeface="Calibri"/>
                <a:hlinkClick r:id="rId7"/>
              </a:rPr>
              <a:t>PLOS and Transparency</a:t>
            </a:r>
            <a:r>
              <a:rPr lang="en-US" sz="1000" dirty="0">
                <a:latin typeface="Calibri"/>
                <a:cs typeface="Calibri"/>
              </a:rPr>
              <a:t> (including Plan S Price &amp; Service Transparency Framework)</a:t>
            </a:r>
            <a:endParaRPr lang="en-US" sz="1000">
              <a:latin typeface="Calibri"/>
              <a:ea typeface="Verdana"/>
              <a:cs typeface="Calibri"/>
            </a:endParaRPr>
          </a:p>
          <a:p>
            <a:endParaRPr lang="en-US" sz="1000" dirty="0">
              <a:latin typeface="Calibri"/>
              <a:ea typeface="+mn-lt"/>
              <a:cs typeface="Calibri"/>
            </a:endParaRPr>
          </a:p>
          <a:p>
            <a:r>
              <a:rPr lang="en-US" sz="1000" dirty="0">
                <a:ea typeface="+mn-lt"/>
                <a:cs typeface="+mn-lt"/>
              </a:rPr>
              <a:t>Grossmann, A., &amp; </a:t>
            </a:r>
            <a:r>
              <a:rPr lang="en-US" sz="1000" dirty="0" err="1">
                <a:ea typeface="+mn-lt"/>
                <a:cs typeface="+mn-lt"/>
              </a:rPr>
              <a:t>Brembs</a:t>
            </a:r>
            <a:r>
              <a:rPr lang="en-US" sz="1000" dirty="0">
                <a:ea typeface="+mn-lt"/>
                <a:cs typeface="+mn-lt"/>
              </a:rPr>
              <a:t>, B. (2019). </a:t>
            </a:r>
            <a:r>
              <a:rPr lang="en-US" sz="1000" i="1" dirty="0">
                <a:ea typeface="+mn-lt"/>
                <a:cs typeface="+mn-lt"/>
                <a:hlinkClick r:id="rId8"/>
              </a:rPr>
              <a:t>Assessing the size of the affordability problem in scholarly publishing</a:t>
            </a:r>
            <a:r>
              <a:rPr lang="en-US" sz="1000" dirty="0">
                <a:ea typeface="+mn-lt"/>
                <a:cs typeface="+mn-lt"/>
              </a:rPr>
              <a:t> (No. e27809v1). </a:t>
            </a:r>
            <a:r>
              <a:rPr lang="en-US" sz="1000" dirty="0" err="1">
                <a:ea typeface="+mn-lt"/>
                <a:cs typeface="+mn-lt"/>
              </a:rPr>
              <a:t>PeerJ</a:t>
            </a:r>
            <a:r>
              <a:rPr lang="en-US" sz="1000" dirty="0">
                <a:ea typeface="+mn-lt"/>
                <a:cs typeface="+mn-lt"/>
              </a:rPr>
              <a:t> Preprints. [note this has yet to be peer reviewed]</a:t>
            </a:r>
            <a:endParaRPr lang="en-US" dirty="0"/>
          </a:p>
          <a:p>
            <a:endParaRPr lang="en-US" sz="1000" dirty="0">
              <a:latin typeface="Calibri"/>
              <a:ea typeface="Verdana"/>
              <a:cs typeface="Verdana"/>
            </a:endParaRPr>
          </a:p>
          <a:p>
            <a:r>
              <a:rPr lang="en-US" sz="1000" dirty="0">
                <a:ea typeface="+mn-lt"/>
                <a:cs typeface="+mn-lt"/>
              </a:rPr>
              <a:t>Solomon, D. J., &amp; Björk, B. C. (2012). </a:t>
            </a:r>
            <a:r>
              <a:rPr lang="en-US" sz="1000" dirty="0">
                <a:ea typeface="+mn-lt"/>
                <a:cs typeface="+mn-lt"/>
                <a:hlinkClick r:id="rId9"/>
              </a:rPr>
              <a:t>A study of open access journals using article processing charges.</a:t>
            </a:r>
            <a:r>
              <a:rPr lang="en-US" sz="1000" dirty="0">
                <a:ea typeface="+mn-lt"/>
                <a:cs typeface="+mn-lt"/>
              </a:rPr>
              <a:t> </a:t>
            </a:r>
            <a:r>
              <a:rPr lang="en-US" sz="1000" i="1" dirty="0">
                <a:ea typeface="+mn-lt"/>
                <a:cs typeface="+mn-lt"/>
              </a:rPr>
              <a:t>Journal of the American Society for Information Science and Technology</a:t>
            </a:r>
            <a:r>
              <a:rPr lang="en-US" sz="1000" dirty="0">
                <a:ea typeface="+mn-lt"/>
                <a:cs typeface="+mn-lt"/>
              </a:rPr>
              <a:t>, </a:t>
            </a:r>
            <a:r>
              <a:rPr lang="en-US" sz="1000" i="1" dirty="0">
                <a:ea typeface="+mn-lt"/>
                <a:cs typeface="+mn-lt"/>
              </a:rPr>
              <a:t>63</a:t>
            </a:r>
            <a:r>
              <a:rPr lang="en-US" sz="1000" dirty="0">
                <a:ea typeface="+mn-lt"/>
                <a:cs typeface="+mn-lt"/>
              </a:rPr>
              <a:t>(8), 1485-1495.</a:t>
            </a:r>
            <a:endParaRPr lang="en-US" sz="1000" dirty="0">
              <a:ea typeface="Verdana"/>
              <a:cs typeface="Verdana"/>
            </a:endParaRPr>
          </a:p>
        </p:txBody>
      </p:sp>
      <p:pic>
        <p:nvPicPr>
          <p:cNvPr id="13" name="Picture 13" descr="Text&#10;&#10;Description automatically generated">
            <a:extLst>
              <a:ext uri="{FF2B5EF4-FFF2-40B4-BE49-F238E27FC236}">
                <a16:creationId xmlns:a16="http://schemas.microsoft.com/office/drawing/2014/main" id="{9027A6E9-5529-4716-97AD-3F648DB3E285}"/>
              </a:ext>
            </a:extLst>
          </p:cNvPr>
          <p:cNvPicPr>
            <a:picLocks noChangeAspect="1"/>
          </p:cNvPicPr>
          <p:nvPr/>
        </p:nvPicPr>
        <p:blipFill>
          <a:blip r:embed="rId10"/>
          <a:stretch>
            <a:fillRect/>
          </a:stretch>
        </p:blipFill>
        <p:spPr>
          <a:xfrm>
            <a:off x="446506" y="3732430"/>
            <a:ext cx="2743200" cy="676507"/>
          </a:xfrm>
          <a:prstGeom prst="rect">
            <a:avLst/>
          </a:prstGeom>
        </p:spPr>
      </p:pic>
    </p:spTree>
    <p:extLst>
      <p:ext uri="{BB962C8B-B14F-4D97-AF65-F5344CB8AC3E}">
        <p14:creationId xmlns:p14="http://schemas.microsoft.com/office/powerpoint/2010/main" val="2572753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37FDDAD2-07AF-4E15-B24C-4696472FFA72}"/>
              </a:ext>
            </a:extLst>
          </p:cNvPr>
          <p:cNvGraphicFramePr>
            <a:graphicFrameLocks noGrp="1"/>
          </p:cNvGraphicFramePr>
          <p:nvPr>
            <p:ph idx="1"/>
            <p:extLst>
              <p:ext uri="{D42A27DB-BD31-4B8C-83A1-F6EECF244321}">
                <p14:modId xmlns:p14="http://schemas.microsoft.com/office/powerpoint/2010/main" val="844596855"/>
              </p:ext>
            </p:extLst>
          </p:nvPr>
        </p:nvGraphicFramePr>
        <p:xfrm>
          <a:off x="174710" y="1034716"/>
          <a:ext cx="5589939" cy="5668205"/>
        </p:xfrm>
        <a:graphic>
          <a:graphicData uri="http://schemas.openxmlformats.org/drawingml/2006/table">
            <a:tbl>
              <a:tblPr firstRow="1" bandRow="1">
                <a:tableStyleId>{7E9639D4-E3E2-4D34-9284-5A2195B3D0D7}</a:tableStyleId>
              </a:tblPr>
              <a:tblGrid>
                <a:gridCol w="3307359">
                  <a:extLst>
                    <a:ext uri="{9D8B030D-6E8A-4147-A177-3AD203B41FA5}">
                      <a16:colId xmlns:a16="http://schemas.microsoft.com/office/drawing/2014/main" val="3330233194"/>
                    </a:ext>
                  </a:extLst>
                </a:gridCol>
                <a:gridCol w="2282580">
                  <a:extLst>
                    <a:ext uri="{9D8B030D-6E8A-4147-A177-3AD203B41FA5}">
                      <a16:colId xmlns:a16="http://schemas.microsoft.com/office/drawing/2014/main" val="2771115017"/>
                    </a:ext>
                  </a:extLst>
                </a:gridCol>
              </a:tblGrid>
              <a:tr h="476893">
                <a:tc>
                  <a:txBody>
                    <a:bodyPr/>
                    <a:lstStyle/>
                    <a:p>
                      <a:r>
                        <a:rPr lang="en-US"/>
                        <a:t>Publisher</a:t>
                      </a:r>
                    </a:p>
                  </a:txBody>
                  <a:tcPr/>
                </a:tc>
                <a:tc>
                  <a:txBody>
                    <a:bodyPr/>
                    <a:lstStyle/>
                    <a:p>
                      <a:r>
                        <a:rPr lang="en-US"/>
                        <a:t>Discount</a:t>
                      </a:r>
                    </a:p>
                  </a:txBody>
                  <a:tcPr/>
                </a:tc>
                <a:extLst>
                  <a:ext uri="{0D108BD9-81ED-4DB2-BD59-A6C34878D82A}">
                    <a16:rowId xmlns:a16="http://schemas.microsoft.com/office/drawing/2014/main" val="1417097600"/>
                  </a:ext>
                </a:extLst>
              </a:tr>
              <a:tr h="817529">
                <a:tc>
                  <a:txBody>
                    <a:bodyPr/>
                    <a:lstStyle/>
                    <a:p>
                      <a:endParaRPr lang="en-US"/>
                    </a:p>
                  </a:txBody>
                  <a:tcPr/>
                </a:tc>
                <a:tc>
                  <a:txBody>
                    <a:bodyPr/>
                    <a:lstStyle/>
                    <a:p>
                      <a:r>
                        <a:rPr lang="en-US"/>
                        <a:t>15%</a:t>
                      </a:r>
                    </a:p>
                  </a:txBody>
                  <a:tcPr/>
                </a:tc>
                <a:extLst>
                  <a:ext uri="{0D108BD9-81ED-4DB2-BD59-A6C34878D82A}">
                    <a16:rowId xmlns:a16="http://schemas.microsoft.com/office/drawing/2014/main" val="1567535131"/>
                  </a:ext>
                </a:extLst>
              </a:tr>
              <a:tr h="831156">
                <a:tc>
                  <a:txBody>
                    <a:bodyPr/>
                    <a:lstStyle/>
                    <a:p>
                      <a:endParaRPr lang="en-US"/>
                    </a:p>
                    <a:p>
                      <a:pPr lvl="0">
                        <a:buNone/>
                      </a:pPr>
                      <a:endParaRPr lang="en-US" dirty="0"/>
                    </a:p>
                  </a:txBody>
                  <a:tcPr/>
                </a:tc>
                <a:tc>
                  <a:txBody>
                    <a:bodyPr/>
                    <a:lstStyle/>
                    <a:p>
                      <a:r>
                        <a:rPr lang="en-US"/>
                        <a:t>$250 USD</a:t>
                      </a:r>
                    </a:p>
                  </a:txBody>
                  <a:tcPr/>
                </a:tc>
                <a:extLst>
                  <a:ext uri="{0D108BD9-81ED-4DB2-BD59-A6C34878D82A}">
                    <a16:rowId xmlns:a16="http://schemas.microsoft.com/office/drawing/2014/main" val="2780921979"/>
                  </a:ext>
                </a:extLst>
              </a:tr>
              <a:tr h="681274">
                <a:tc>
                  <a:txBody>
                    <a:bodyPr/>
                    <a:lstStyle/>
                    <a:p>
                      <a:endParaRPr lang="en-US"/>
                    </a:p>
                  </a:txBody>
                  <a:tcPr/>
                </a:tc>
                <a:tc>
                  <a:txBody>
                    <a:bodyPr/>
                    <a:lstStyle/>
                    <a:p>
                      <a:r>
                        <a:rPr lang="en-US"/>
                        <a:t>50%</a:t>
                      </a:r>
                    </a:p>
                  </a:txBody>
                  <a:tcPr/>
                </a:tc>
                <a:extLst>
                  <a:ext uri="{0D108BD9-81ED-4DB2-BD59-A6C34878D82A}">
                    <a16:rowId xmlns:a16="http://schemas.microsoft.com/office/drawing/2014/main" val="2502475048"/>
                  </a:ext>
                </a:extLst>
              </a:tr>
              <a:tr h="681274">
                <a:tc>
                  <a:txBody>
                    <a:bodyPr/>
                    <a:lstStyle/>
                    <a:p>
                      <a:endParaRPr lang="en-US"/>
                    </a:p>
                    <a:p>
                      <a:pPr lvl="0">
                        <a:buNone/>
                      </a:pPr>
                      <a:endParaRPr lang="en-US" dirty="0"/>
                    </a:p>
                  </a:txBody>
                  <a:tcPr/>
                </a:tc>
                <a:tc>
                  <a:txBody>
                    <a:bodyPr/>
                    <a:lstStyle/>
                    <a:p>
                      <a:r>
                        <a:rPr lang="en-US"/>
                        <a:t>20%</a:t>
                      </a:r>
                    </a:p>
                  </a:txBody>
                  <a:tcPr/>
                </a:tc>
                <a:extLst>
                  <a:ext uri="{0D108BD9-81ED-4DB2-BD59-A6C34878D82A}">
                    <a16:rowId xmlns:a16="http://schemas.microsoft.com/office/drawing/2014/main" val="1446127288"/>
                  </a:ext>
                </a:extLst>
              </a:tr>
              <a:tr h="681274">
                <a:tc>
                  <a:txBody>
                    <a:bodyPr/>
                    <a:lstStyle/>
                    <a:p>
                      <a:pPr lvl="0">
                        <a:buNone/>
                      </a:pPr>
                      <a:endParaRPr lang="en-US" dirty="0"/>
                    </a:p>
                  </a:txBody>
                  <a:tcPr/>
                </a:tc>
                <a:tc>
                  <a:txBody>
                    <a:bodyPr/>
                    <a:lstStyle/>
                    <a:p>
                      <a:pPr lvl="0">
                        <a:buNone/>
                      </a:pPr>
                      <a:r>
                        <a:rPr lang="en-US"/>
                        <a:t>20%</a:t>
                      </a:r>
                      <a:endParaRPr lang="en-US" dirty="0"/>
                    </a:p>
                  </a:txBody>
                  <a:tcPr/>
                </a:tc>
                <a:extLst>
                  <a:ext uri="{0D108BD9-81ED-4DB2-BD59-A6C34878D82A}">
                    <a16:rowId xmlns:a16="http://schemas.microsoft.com/office/drawing/2014/main" val="1524431587"/>
                  </a:ext>
                </a:extLst>
              </a:tr>
              <a:tr h="654024">
                <a:tc>
                  <a:txBody>
                    <a:bodyPr/>
                    <a:lstStyle/>
                    <a:p>
                      <a:endParaRPr lang="en-US"/>
                    </a:p>
                  </a:txBody>
                  <a:tcPr/>
                </a:tc>
                <a:tc>
                  <a:txBody>
                    <a:bodyPr/>
                    <a:lstStyle/>
                    <a:p>
                      <a:r>
                        <a:rPr lang="en-US"/>
                        <a:t>10%</a:t>
                      </a:r>
                    </a:p>
                  </a:txBody>
                  <a:tcPr/>
                </a:tc>
                <a:extLst>
                  <a:ext uri="{0D108BD9-81ED-4DB2-BD59-A6C34878D82A}">
                    <a16:rowId xmlns:a16="http://schemas.microsoft.com/office/drawing/2014/main" val="2176885260"/>
                  </a:ext>
                </a:extLst>
              </a:tr>
              <a:tr h="844781">
                <a:tc>
                  <a:txBody>
                    <a:bodyPr/>
                    <a:lstStyle/>
                    <a:p>
                      <a:endParaRPr lang="en-US"/>
                    </a:p>
                  </a:txBody>
                  <a:tcPr/>
                </a:tc>
                <a:tc>
                  <a:txBody>
                    <a:bodyPr/>
                    <a:lstStyle/>
                    <a:p>
                      <a:r>
                        <a:rPr lang="en-US"/>
                        <a:t>40%</a:t>
                      </a:r>
                    </a:p>
                  </a:txBody>
                  <a:tcPr/>
                </a:tc>
                <a:extLst>
                  <a:ext uri="{0D108BD9-81ED-4DB2-BD59-A6C34878D82A}">
                    <a16:rowId xmlns:a16="http://schemas.microsoft.com/office/drawing/2014/main" val="996785219"/>
                  </a:ext>
                </a:extLst>
              </a:tr>
            </a:tbl>
          </a:graphicData>
        </a:graphic>
      </p:graphicFrame>
      <p:sp>
        <p:nvSpPr>
          <p:cNvPr id="3" name="Title 2">
            <a:extLst>
              <a:ext uri="{FF2B5EF4-FFF2-40B4-BE49-F238E27FC236}">
                <a16:creationId xmlns:a16="http://schemas.microsoft.com/office/drawing/2014/main" id="{BE2CC252-D086-46F7-AB74-E090CC9C1A56}"/>
              </a:ext>
            </a:extLst>
          </p:cNvPr>
          <p:cNvSpPr>
            <a:spLocks noGrp="1"/>
          </p:cNvSpPr>
          <p:nvPr>
            <p:ph type="title"/>
          </p:nvPr>
        </p:nvSpPr>
        <p:spPr>
          <a:xfrm>
            <a:off x="389522" y="0"/>
            <a:ext cx="8861424" cy="914400"/>
          </a:xfrm>
        </p:spPr>
        <p:txBody>
          <a:bodyPr/>
          <a:lstStyle/>
          <a:p>
            <a:r>
              <a:rPr lang="en-US">
                <a:latin typeface="Calibri"/>
                <a:cs typeface="Calibri"/>
              </a:rPr>
              <a:t>Article processing charge discounts</a:t>
            </a:r>
            <a:endParaRPr lang="en-US">
              <a:cs typeface="Calibri" pitchFamily="34" charset="0"/>
            </a:endParaRPr>
          </a:p>
        </p:txBody>
      </p:sp>
      <p:sp>
        <p:nvSpPr>
          <p:cNvPr id="6" name="Rounded Rectangle 10">
            <a:extLst>
              <a:ext uri="{FF2B5EF4-FFF2-40B4-BE49-F238E27FC236}">
                <a16:creationId xmlns:a16="http://schemas.microsoft.com/office/drawing/2014/main" id="{9471304E-83CF-41C7-900F-AA5B4EBE7D58}"/>
              </a:ext>
            </a:extLst>
          </p:cNvPr>
          <p:cNvSpPr/>
          <p:nvPr/>
        </p:nvSpPr>
        <p:spPr>
          <a:xfrm>
            <a:off x="6071485" y="2745459"/>
            <a:ext cx="2804072" cy="1899461"/>
          </a:xfrm>
          <a:prstGeom prst="roundRect">
            <a:avLst/>
          </a:prstGeom>
        </p:spPr>
        <p:style>
          <a:lnRef idx="2">
            <a:schemeClr val="accent2"/>
          </a:lnRef>
          <a:fillRef idx="1">
            <a:schemeClr val="lt1"/>
          </a:fillRef>
          <a:effectRef idx="0">
            <a:schemeClr val="accent2"/>
          </a:effectRef>
          <a:fontRef idx="minor">
            <a:schemeClr val="dk1"/>
          </a:fontRef>
        </p:style>
        <p:txBody>
          <a:bodyPr lIns="91440" tIns="45720" rIns="91440" bIns="45720" rtlCol="0" anchor="ctr"/>
          <a:lstStyle/>
          <a:p>
            <a:pPr algn="ctr"/>
            <a:r>
              <a:rPr lang="en-US">
                <a:solidFill>
                  <a:schemeClr val="tx1"/>
                </a:solidFill>
              </a:rPr>
              <a:t>Furher information: </a:t>
            </a:r>
          </a:p>
          <a:p>
            <a:pPr algn="ctr"/>
            <a:r>
              <a:rPr lang="en-US" dirty="0">
                <a:hlinkClick r:id="rId2"/>
              </a:rPr>
              <a:t>https://www.mcgill.ca/library/services/open-access/how#apc</a:t>
            </a:r>
            <a:endParaRPr lang="en-US" dirty="0"/>
          </a:p>
        </p:txBody>
      </p:sp>
      <p:pic>
        <p:nvPicPr>
          <p:cNvPr id="7" name="Picture 7" descr="A picture containing logo&#10;&#10;Description automatically generated">
            <a:extLst>
              <a:ext uri="{FF2B5EF4-FFF2-40B4-BE49-F238E27FC236}">
                <a16:creationId xmlns:a16="http://schemas.microsoft.com/office/drawing/2014/main" id="{517B6F64-CC54-4459-BA22-2E21FF40DDF1}"/>
              </a:ext>
            </a:extLst>
          </p:cNvPr>
          <p:cNvPicPr>
            <a:picLocks noChangeAspect="1"/>
          </p:cNvPicPr>
          <p:nvPr/>
        </p:nvPicPr>
        <p:blipFill rotWithShape="1">
          <a:blip r:embed="rId3"/>
          <a:srcRect l="5854" t="14706" r="4878" b="8824"/>
          <a:stretch/>
        </p:blipFill>
        <p:spPr>
          <a:xfrm>
            <a:off x="245978" y="1633620"/>
            <a:ext cx="1472918" cy="607716"/>
          </a:xfrm>
          <a:prstGeom prst="rect">
            <a:avLst/>
          </a:prstGeom>
        </p:spPr>
      </p:pic>
      <p:pic>
        <p:nvPicPr>
          <p:cNvPr id="8" name="Picture 8" descr="Logo&#10;&#10;Description automatically generated">
            <a:extLst>
              <a:ext uri="{FF2B5EF4-FFF2-40B4-BE49-F238E27FC236}">
                <a16:creationId xmlns:a16="http://schemas.microsoft.com/office/drawing/2014/main" id="{10096B90-6242-4799-B705-BA29828A4163}"/>
              </a:ext>
            </a:extLst>
          </p:cNvPr>
          <p:cNvPicPr>
            <a:picLocks noChangeAspect="1"/>
          </p:cNvPicPr>
          <p:nvPr/>
        </p:nvPicPr>
        <p:blipFill>
          <a:blip r:embed="rId4"/>
          <a:stretch>
            <a:fillRect/>
          </a:stretch>
        </p:blipFill>
        <p:spPr>
          <a:xfrm>
            <a:off x="246987" y="2459191"/>
            <a:ext cx="1768568" cy="559896"/>
          </a:xfrm>
          <a:prstGeom prst="rect">
            <a:avLst/>
          </a:prstGeom>
        </p:spPr>
      </p:pic>
      <p:pic>
        <p:nvPicPr>
          <p:cNvPr id="9" name="Picture 9" descr="Shape&#10;&#10;Description automatically generated">
            <a:extLst>
              <a:ext uri="{FF2B5EF4-FFF2-40B4-BE49-F238E27FC236}">
                <a16:creationId xmlns:a16="http://schemas.microsoft.com/office/drawing/2014/main" id="{5BA11F3D-D307-427C-A42C-92FE92F94AEE}"/>
              </a:ext>
            </a:extLst>
          </p:cNvPr>
          <p:cNvPicPr>
            <a:picLocks noChangeAspect="1"/>
          </p:cNvPicPr>
          <p:nvPr/>
        </p:nvPicPr>
        <p:blipFill>
          <a:blip r:embed="rId5"/>
          <a:stretch>
            <a:fillRect/>
          </a:stretch>
        </p:blipFill>
        <p:spPr>
          <a:xfrm>
            <a:off x="299453" y="3227469"/>
            <a:ext cx="1005306" cy="586186"/>
          </a:xfrm>
          <a:prstGeom prst="rect">
            <a:avLst/>
          </a:prstGeom>
        </p:spPr>
      </p:pic>
      <p:pic>
        <p:nvPicPr>
          <p:cNvPr id="10" name="Picture 10" descr="A picture containing text, clipart&#10;&#10;Description automatically generated">
            <a:extLst>
              <a:ext uri="{FF2B5EF4-FFF2-40B4-BE49-F238E27FC236}">
                <a16:creationId xmlns:a16="http://schemas.microsoft.com/office/drawing/2014/main" id="{45C1C187-AA36-41E7-81D3-739928434864}"/>
              </a:ext>
            </a:extLst>
          </p:cNvPr>
          <p:cNvPicPr>
            <a:picLocks noChangeAspect="1"/>
          </p:cNvPicPr>
          <p:nvPr/>
        </p:nvPicPr>
        <p:blipFill>
          <a:blip r:embed="rId6"/>
          <a:stretch>
            <a:fillRect/>
          </a:stretch>
        </p:blipFill>
        <p:spPr>
          <a:xfrm>
            <a:off x="245979" y="3999961"/>
            <a:ext cx="2114885" cy="417391"/>
          </a:xfrm>
          <a:prstGeom prst="rect">
            <a:avLst/>
          </a:prstGeom>
        </p:spPr>
      </p:pic>
      <p:pic>
        <p:nvPicPr>
          <p:cNvPr id="11" name="Picture 11" descr="A picture containing text, sign&#10;&#10;Description automatically generated">
            <a:extLst>
              <a:ext uri="{FF2B5EF4-FFF2-40B4-BE49-F238E27FC236}">
                <a16:creationId xmlns:a16="http://schemas.microsoft.com/office/drawing/2014/main" id="{21F93809-EBB3-440E-94F6-C450712CC6F0}"/>
              </a:ext>
            </a:extLst>
          </p:cNvPr>
          <p:cNvPicPr>
            <a:picLocks noChangeAspect="1"/>
          </p:cNvPicPr>
          <p:nvPr/>
        </p:nvPicPr>
        <p:blipFill>
          <a:blip r:embed="rId7"/>
          <a:stretch>
            <a:fillRect/>
          </a:stretch>
        </p:blipFill>
        <p:spPr>
          <a:xfrm>
            <a:off x="580191" y="5335381"/>
            <a:ext cx="791411" cy="479259"/>
          </a:xfrm>
          <a:prstGeom prst="rect">
            <a:avLst/>
          </a:prstGeom>
        </p:spPr>
      </p:pic>
      <p:pic>
        <p:nvPicPr>
          <p:cNvPr id="12" name="Picture 12" descr="Logo, company name&#10;&#10;Description automatically generated">
            <a:extLst>
              <a:ext uri="{FF2B5EF4-FFF2-40B4-BE49-F238E27FC236}">
                <a16:creationId xmlns:a16="http://schemas.microsoft.com/office/drawing/2014/main" id="{855CA254-C417-4A7C-8E0A-ACEB86599CFA}"/>
              </a:ext>
            </a:extLst>
          </p:cNvPr>
          <p:cNvPicPr>
            <a:picLocks noChangeAspect="1"/>
          </p:cNvPicPr>
          <p:nvPr/>
        </p:nvPicPr>
        <p:blipFill rotWithShape="1">
          <a:blip r:embed="rId8"/>
          <a:srcRect l="13287" t="38732" r="9790" b="31690"/>
          <a:stretch/>
        </p:blipFill>
        <p:spPr>
          <a:xfrm>
            <a:off x="437816" y="6131880"/>
            <a:ext cx="1117807" cy="429770"/>
          </a:xfrm>
          <a:prstGeom prst="rect">
            <a:avLst/>
          </a:prstGeom>
        </p:spPr>
      </p:pic>
      <p:pic>
        <p:nvPicPr>
          <p:cNvPr id="2" name="Picture 4" descr="Logo, company name&#10;&#10;Description automatically generated">
            <a:extLst>
              <a:ext uri="{FF2B5EF4-FFF2-40B4-BE49-F238E27FC236}">
                <a16:creationId xmlns:a16="http://schemas.microsoft.com/office/drawing/2014/main" id="{54609C83-DF93-4371-9632-8E640205EDA1}"/>
              </a:ext>
            </a:extLst>
          </p:cNvPr>
          <p:cNvPicPr>
            <a:picLocks noChangeAspect="1"/>
          </p:cNvPicPr>
          <p:nvPr/>
        </p:nvPicPr>
        <p:blipFill>
          <a:blip r:embed="rId9"/>
          <a:stretch>
            <a:fillRect/>
          </a:stretch>
        </p:blipFill>
        <p:spPr>
          <a:xfrm>
            <a:off x="299453" y="4643009"/>
            <a:ext cx="1566779" cy="486297"/>
          </a:xfrm>
          <a:prstGeom prst="rect">
            <a:avLst/>
          </a:prstGeom>
        </p:spPr>
      </p:pic>
    </p:spTree>
    <p:extLst>
      <p:ext uri="{BB962C8B-B14F-4D97-AF65-F5344CB8AC3E}">
        <p14:creationId xmlns:p14="http://schemas.microsoft.com/office/powerpoint/2010/main" val="3292157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9D3D6E-2595-4751-BFF7-96E7E7B38FFB}"/>
              </a:ext>
            </a:extLst>
          </p:cNvPr>
          <p:cNvSpPr>
            <a:spLocks noGrp="1"/>
          </p:cNvSpPr>
          <p:nvPr>
            <p:ph idx="1"/>
          </p:nvPr>
        </p:nvSpPr>
        <p:spPr/>
        <p:txBody>
          <a:bodyPr vert="horz" lIns="274320" tIns="274320" rIns="274320" bIns="274320" rtlCol="0" anchor="t">
            <a:normAutofit/>
          </a:bodyPr>
          <a:lstStyle/>
          <a:p>
            <a:r>
              <a:rPr lang="en-US" dirty="0">
                <a:latin typeface="Calibri"/>
                <a:cs typeface="Calibri"/>
              </a:rPr>
              <a:t>As of January 2021, McGill corresponding authors publishing with Sage Choice journals* will have the option to make their </a:t>
            </a:r>
            <a:r>
              <a:rPr lang="en-US" dirty="0">
                <a:latin typeface="Calibri"/>
                <a:cs typeface="Calibri"/>
                <a:hlinkClick r:id="rId2"/>
              </a:rPr>
              <a:t>work made open, at no cost</a:t>
            </a:r>
            <a:r>
              <a:rPr lang="en-US" dirty="0">
                <a:latin typeface="Calibri"/>
                <a:cs typeface="Calibri"/>
              </a:rPr>
              <a:t>. </a:t>
            </a:r>
            <a:endParaRPr lang="en-US" dirty="0">
              <a:cs typeface="Calibri" pitchFamily="34" charset="0"/>
            </a:endParaRPr>
          </a:p>
          <a:p>
            <a:pPr lvl="1"/>
            <a:r>
              <a:rPr lang="en-US" dirty="0">
                <a:latin typeface="Calibri"/>
                <a:cs typeface="Calibri"/>
              </a:rPr>
              <a:t>List of </a:t>
            </a:r>
            <a:r>
              <a:rPr lang="en-US" dirty="0">
                <a:latin typeface="Calibri"/>
                <a:cs typeface="Calibri"/>
                <a:hlinkClick r:id="rId3"/>
              </a:rPr>
              <a:t>exceptions</a:t>
            </a:r>
          </a:p>
          <a:p>
            <a:r>
              <a:rPr lang="en-US" dirty="0">
                <a:latin typeface="Calibri"/>
                <a:cs typeface="Calibri"/>
              </a:rPr>
              <a:t>40% discount off Sage Open Access journals</a:t>
            </a:r>
          </a:p>
          <a:p>
            <a:endParaRPr lang="en-US" dirty="0">
              <a:latin typeface="Calibri"/>
              <a:cs typeface="Calibri"/>
            </a:endParaRPr>
          </a:p>
          <a:p>
            <a:pPr marL="0" indent="0">
              <a:buNone/>
            </a:pPr>
            <a:endParaRPr lang="en-US" dirty="0">
              <a:latin typeface="Calibri"/>
              <a:cs typeface="Calibri"/>
            </a:endParaRPr>
          </a:p>
        </p:txBody>
      </p:sp>
      <p:sp>
        <p:nvSpPr>
          <p:cNvPr id="3" name="Title 2">
            <a:extLst>
              <a:ext uri="{FF2B5EF4-FFF2-40B4-BE49-F238E27FC236}">
                <a16:creationId xmlns:a16="http://schemas.microsoft.com/office/drawing/2014/main" id="{8602EBB1-EB36-4236-A6AC-C911D3755FFB}"/>
              </a:ext>
            </a:extLst>
          </p:cNvPr>
          <p:cNvSpPr>
            <a:spLocks noGrp="1"/>
          </p:cNvSpPr>
          <p:nvPr>
            <p:ph type="title"/>
          </p:nvPr>
        </p:nvSpPr>
        <p:spPr/>
        <p:txBody>
          <a:bodyPr/>
          <a:lstStyle/>
          <a:p>
            <a:r>
              <a:rPr lang="en-US">
                <a:latin typeface="Calibri"/>
                <a:cs typeface="Calibri"/>
              </a:rPr>
              <a:t>New! </a:t>
            </a:r>
            <a:endParaRPr lang="en-US"/>
          </a:p>
        </p:txBody>
      </p:sp>
      <p:pic>
        <p:nvPicPr>
          <p:cNvPr id="4" name="Picture 4" descr="Logo, company name&#10;&#10;Description automatically generated">
            <a:extLst>
              <a:ext uri="{FF2B5EF4-FFF2-40B4-BE49-F238E27FC236}">
                <a16:creationId xmlns:a16="http://schemas.microsoft.com/office/drawing/2014/main" id="{145D7217-F56A-4CEF-B0EB-B32E4BBD4827}"/>
              </a:ext>
            </a:extLst>
          </p:cNvPr>
          <p:cNvPicPr>
            <a:picLocks noChangeAspect="1"/>
          </p:cNvPicPr>
          <p:nvPr/>
        </p:nvPicPr>
        <p:blipFill>
          <a:blip r:embed="rId4"/>
          <a:stretch>
            <a:fillRect/>
          </a:stretch>
        </p:blipFill>
        <p:spPr>
          <a:xfrm>
            <a:off x="2759242" y="4148366"/>
            <a:ext cx="3318042" cy="2010320"/>
          </a:xfrm>
          <a:prstGeom prst="rect">
            <a:avLst/>
          </a:prstGeom>
        </p:spPr>
      </p:pic>
    </p:spTree>
    <p:extLst>
      <p:ext uri="{BB962C8B-B14F-4D97-AF65-F5344CB8AC3E}">
        <p14:creationId xmlns:p14="http://schemas.microsoft.com/office/powerpoint/2010/main" val="1662425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ACE18D-D665-4820-AAF4-9D7929A4C996}"/>
              </a:ext>
            </a:extLst>
          </p:cNvPr>
          <p:cNvSpPr>
            <a:spLocks noGrp="1"/>
          </p:cNvSpPr>
          <p:nvPr>
            <p:ph idx="1"/>
          </p:nvPr>
        </p:nvSpPr>
        <p:spPr/>
        <p:txBody>
          <a:bodyPr vert="horz" lIns="274320" tIns="274320" rIns="274320" bIns="274320" rtlCol="0" anchor="t">
            <a:normAutofit/>
          </a:bodyPr>
          <a:lstStyle/>
          <a:p>
            <a:r>
              <a:rPr lang="en-US" dirty="0">
                <a:latin typeface="Calibri"/>
                <a:cs typeface="Calibri"/>
              </a:rPr>
              <a:t>Applies only to Sage Choice Journals</a:t>
            </a:r>
            <a:endParaRPr lang="en-US" dirty="0">
              <a:cs typeface="Calibri" pitchFamily="34" charset="0"/>
            </a:endParaRPr>
          </a:p>
          <a:p>
            <a:pPr lvl="1"/>
            <a:r>
              <a:rPr lang="en-US" dirty="0">
                <a:latin typeface="Calibri"/>
                <a:cs typeface="Calibri"/>
              </a:rPr>
              <a:t>i.e. 'closed' Sage journals</a:t>
            </a:r>
          </a:p>
          <a:p>
            <a:r>
              <a:rPr lang="en-US" dirty="0">
                <a:latin typeface="Calibri"/>
                <a:cs typeface="Calibri"/>
              </a:rPr>
              <a:t>Published January 2021 and after</a:t>
            </a:r>
          </a:p>
          <a:p>
            <a:r>
              <a:rPr lang="en-US" dirty="0">
                <a:latin typeface="Calibri"/>
                <a:cs typeface="Calibri"/>
              </a:rPr>
              <a:t>Some </a:t>
            </a:r>
            <a:r>
              <a:rPr lang="en-US" dirty="0">
                <a:latin typeface="Calibri"/>
                <a:cs typeface="Calibri"/>
                <a:hlinkClick r:id="rId2"/>
              </a:rPr>
              <a:t>exceptions</a:t>
            </a:r>
            <a:r>
              <a:rPr lang="en-US" dirty="0">
                <a:latin typeface="Calibri"/>
                <a:cs typeface="Calibri"/>
              </a:rPr>
              <a:t> </a:t>
            </a:r>
          </a:p>
          <a:p>
            <a:r>
              <a:rPr lang="en-US" dirty="0">
                <a:latin typeface="Calibri"/>
                <a:cs typeface="Calibri"/>
              </a:rPr>
              <a:t>Corresponding author at McGill </a:t>
            </a:r>
          </a:p>
          <a:p>
            <a:r>
              <a:rPr lang="en-US" dirty="0">
                <a:latin typeface="Calibri"/>
                <a:cs typeface="Calibri"/>
              </a:rPr>
              <a:t>Opt-in system (not automatic)</a:t>
            </a:r>
          </a:p>
        </p:txBody>
      </p:sp>
      <p:sp>
        <p:nvSpPr>
          <p:cNvPr id="3" name="Title 2">
            <a:extLst>
              <a:ext uri="{FF2B5EF4-FFF2-40B4-BE49-F238E27FC236}">
                <a16:creationId xmlns:a16="http://schemas.microsoft.com/office/drawing/2014/main" id="{61B43F29-A3AA-4F07-8580-D17672FFD184}"/>
              </a:ext>
            </a:extLst>
          </p:cNvPr>
          <p:cNvSpPr>
            <a:spLocks noGrp="1"/>
          </p:cNvSpPr>
          <p:nvPr>
            <p:ph type="title"/>
          </p:nvPr>
        </p:nvSpPr>
        <p:spPr/>
        <p:txBody>
          <a:bodyPr/>
          <a:lstStyle/>
          <a:p>
            <a:r>
              <a:rPr lang="en-US" dirty="0">
                <a:latin typeface="Calibri"/>
                <a:cs typeface="Calibri"/>
              </a:rPr>
              <a:t>Sage agreement: Other notes</a:t>
            </a:r>
            <a:endParaRPr lang="en-US" dirty="0"/>
          </a:p>
        </p:txBody>
      </p:sp>
    </p:spTree>
    <p:extLst>
      <p:ext uri="{BB962C8B-B14F-4D97-AF65-F5344CB8AC3E}">
        <p14:creationId xmlns:p14="http://schemas.microsoft.com/office/powerpoint/2010/main" val="23130592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9381C58-2D52-412B-AE0B-0DE6237530EF}"/>
              </a:ext>
            </a:extLst>
          </p:cNvPr>
          <p:cNvSpPr>
            <a:spLocks noGrp="1"/>
          </p:cNvSpPr>
          <p:nvPr>
            <p:ph idx="1"/>
          </p:nvPr>
        </p:nvSpPr>
        <p:spPr/>
        <p:txBody>
          <a:bodyPr vert="horz" lIns="274320" tIns="274320" rIns="274320" bIns="274320" rtlCol="0" anchor="t">
            <a:normAutofit/>
          </a:bodyPr>
          <a:lstStyle/>
          <a:p>
            <a:r>
              <a:rPr lang="en-US" dirty="0">
                <a:latin typeface="Calibri"/>
                <a:cs typeface="Calibri"/>
              </a:rPr>
              <a:t>McGill corresponding authors publishing in:</a:t>
            </a:r>
          </a:p>
          <a:p>
            <a:pPr lvl="1">
              <a:spcAft>
                <a:spcPts val="600"/>
              </a:spcAft>
            </a:pPr>
            <a:r>
              <a:rPr lang="en-US" i="1" dirty="0">
                <a:latin typeface="Calibri"/>
                <a:cs typeface="Calibri"/>
              </a:rPr>
              <a:t>Development</a:t>
            </a:r>
            <a:endParaRPr lang="en-US" dirty="0">
              <a:latin typeface="Calibri"/>
              <a:cs typeface="Calibri"/>
            </a:endParaRPr>
          </a:p>
          <a:p>
            <a:pPr lvl="1">
              <a:spcAft>
                <a:spcPts val="600"/>
              </a:spcAft>
            </a:pPr>
            <a:r>
              <a:rPr lang="en-US" i="1" dirty="0">
                <a:latin typeface="Calibri"/>
                <a:cs typeface="Calibri"/>
              </a:rPr>
              <a:t>Journal of Cell Science</a:t>
            </a:r>
            <a:endParaRPr lang="en-US" dirty="0">
              <a:latin typeface="Calibri"/>
              <a:cs typeface="Calibri"/>
            </a:endParaRPr>
          </a:p>
          <a:p>
            <a:pPr lvl="1">
              <a:spcAft>
                <a:spcPts val="600"/>
              </a:spcAft>
            </a:pPr>
            <a:r>
              <a:rPr lang="en-US" i="1" dirty="0">
                <a:latin typeface="Calibri"/>
                <a:cs typeface="Calibri"/>
              </a:rPr>
              <a:t>Journal of Experimental Biology</a:t>
            </a:r>
            <a:r>
              <a:rPr lang="en-US" dirty="0">
                <a:latin typeface="Calibri"/>
                <a:cs typeface="Calibri"/>
              </a:rPr>
              <a:t> </a:t>
            </a:r>
          </a:p>
          <a:p>
            <a:r>
              <a:rPr lang="en-US" dirty="0">
                <a:latin typeface="Calibri"/>
                <a:cs typeface="Calibri"/>
              </a:rPr>
              <a:t>May make their research articles and reports open access free of charge. </a:t>
            </a:r>
          </a:p>
          <a:p>
            <a:pPr>
              <a:spcAft>
                <a:spcPts val="600"/>
              </a:spcAft>
            </a:pPr>
            <a:r>
              <a:rPr lang="en-US" dirty="0">
                <a:latin typeface="Calibri"/>
                <a:cs typeface="Calibri"/>
              </a:rPr>
              <a:t>More information </a:t>
            </a:r>
            <a:r>
              <a:rPr lang="en-US" u="sng" dirty="0">
                <a:latin typeface="Calibri"/>
                <a:cs typeface="Calibri"/>
                <a:hlinkClick r:id="rId2"/>
              </a:rPr>
              <a:t>here.</a:t>
            </a:r>
            <a:endParaRPr lang="en-US" dirty="0">
              <a:latin typeface="Calibri"/>
              <a:cs typeface="Calibri"/>
            </a:endParaRPr>
          </a:p>
        </p:txBody>
      </p:sp>
      <p:sp>
        <p:nvSpPr>
          <p:cNvPr id="3" name="Title 2">
            <a:extLst>
              <a:ext uri="{FF2B5EF4-FFF2-40B4-BE49-F238E27FC236}">
                <a16:creationId xmlns:a16="http://schemas.microsoft.com/office/drawing/2014/main" id="{5E70844F-6539-4170-B6D2-B36E8C9249F2}"/>
              </a:ext>
            </a:extLst>
          </p:cNvPr>
          <p:cNvSpPr>
            <a:spLocks noGrp="1"/>
          </p:cNvSpPr>
          <p:nvPr>
            <p:ph type="title"/>
          </p:nvPr>
        </p:nvSpPr>
        <p:spPr/>
        <p:txBody>
          <a:bodyPr/>
          <a:lstStyle/>
          <a:p>
            <a:r>
              <a:rPr lang="en-US" dirty="0">
                <a:latin typeface="Calibri"/>
                <a:cs typeface="Calibri"/>
              </a:rPr>
              <a:t>New! Company of Biologists</a:t>
            </a:r>
            <a:endParaRPr lang="en-US" dirty="0"/>
          </a:p>
        </p:txBody>
      </p:sp>
      <p:pic>
        <p:nvPicPr>
          <p:cNvPr id="4" name="Picture 4" descr="Qr code&#10;&#10;Description automatically generated">
            <a:extLst>
              <a:ext uri="{FF2B5EF4-FFF2-40B4-BE49-F238E27FC236}">
                <a16:creationId xmlns:a16="http://schemas.microsoft.com/office/drawing/2014/main" id="{7C3F373E-8489-4552-8F11-62B279FACF5E}"/>
              </a:ext>
            </a:extLst>
          </p:cNvPr>
          <p:cNvPicPr>
            <a:picLocks noChangeAspect="1"/>
          </p:cNvPicPr>
          <p:nvPr/>
        </p:nvPicPr>
        <p:blipFill>
          <a:blip r:embed="rId3"/>
          <a:stretch>
            <a:fillRect/>
          </a:stretch>
        </p:blipFill>
        <p:spPr>
          <a:xfrm>
            <a:off x="4005532" y="4522173"/>
            <a:ext cx="5129842" cy="2414407"/>
          </a:xfrm>
          <a:prstGeom prst="rect">
            <a:avLst/>
          </a:prstGeom>
        </p:spPr>
      </p:pic>
    </p:spTree>
    <p:extLst>
      <p:ext uri="{BB962C8B-B14F-4D97-AF65-F5344CB8AC3E}">
        <p14:creationId xmlns:p14="http://schemas.microsoft.com/office/powerpoint/2010/main" val="37077999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9381C58-2D52-412B-AE0B-0DE6237530EF}"/>
              </a:ext>
            </a:extLst>
          </p:cNvPr>
          <p:cNvSpPr>
            <a:spLocks noGrp="1"/>
          </p:cNvSpPr>
          <p:nvPr>
            <p:ph idx="1"/>
          </p:nvPr>
        </p:nvSpPr>
        <p:spPr/>
        <p:txBody>
          <a:bodyPr vert="horz" lIns="274320" tIns="274320" rIns="274320" bIns="274320" rtlCol="0" anchor="t">
            <a:normAutofit/>
          </a:bodyPr>
          <a:lstStyle/>
          <a:p>
            <a:r>
              <a:rPr lang="en-US" dirty="0">
                <a:latin typeface="Calibri"/>
                <a:cs typeface="Calibri"/>
              </a:rPr>
              <a:t>McGill corresponding authors</a:t>
            </a:r>
          </a:p>
          <a:p>
            <a:r>
              <a:rPr lang="en-US" dirty="0">
                <a:latin typeface="Calibri"/>
                <a:cs typeface="Calibri"/>
              </a:rPr>
              <a:t>May make their research articles open access free of charge. </a:t>
            </a:r>
          </a:p>
          <a:p>
            <a:pPr>
              <a:spcAft>
                <a:spcPts val="600"/>
              </a:spcAft>
            </a:pPr>
            <a:r>
              <a:rPr lang="en-US" dirty="0">
                <a:latin typeface="Calibri"/>
                <a:cs typeface="Calibri"/>
              </a:rPr>
              <a:t>More information</a:t>
            </a:r>
            <a:r>
              <a:rPr lang="en-US" dirty="0">
                <a:solidFill>
                  <a:srgbClr val="FF0000"/>
                </a:solidFill>
                <a:latin typeface="Calibri"/>
                <a:cs typeface="Calibri"/>
              </a:rPr>
              <a:t> </a:t>
            </a:r>
            <a:r>
              <a:rPr lang="en-US" u="sng" dirty="0">
                <a:solidFill>
                  <a:srgbClr val="FF0000"/>
                </a:solidFill>
                <a:latin typeface="Calibri"/>
                <a:cs typeface="Calibri"/>
                <a:hlinkClick r:id="rId2"/>
              </a:rPr>
              <a:t>here.</a:t>
            </a:r>
          </a:p>
          <a:p>
            <a:r>
              <a:rPr lang="en-US" dirty="0">
                <a:latin typeface="Calibri"/>
                <a:cs typeface="Calibri"/>
              </a:rPr>
              <a:t>Exceptions: </a:t>
            </a:r>
          </a:p>
          <a:p>
            <a:pPr lvl="1">
              <a:spcAft>
                <a:spcPts val="600"/>
              </a:spcAft>
            </a:pPr>
            <a:r>
              <a:rPr lang="en-US" dirty="0">
                <a:latin typeface="Calibri"/>
                <a:cs typeface="Calibri"/>
              </a:rPr>
              <a:t>Karger </a:t>
            </a:r>
            <a:r>
              <a:rPr lang="en-US" dirty="0" err="1">
                <a:latin typeface="Calibri"/>
                <a:cs typeface="Calibri"/>
              </a:rPr>
              <a:t>Kompass</a:t>
            </a:r>
            <a:r>
              <a:rPr lang="en-US" dirty="0">
                <a:latin typeface="Calibri"/>
                <a:cs typeface="Calibri"/>
              </a:rPr>
              <a:t> journals</a:t>
            </a:r>
          </a:p>
          <a:p>
            <a:pPr lvl="1">
              <a:spcAft>
                <a:spcPts val="600"/>
              </a:spcAft>
            </a:pPr>
            <a:r>
              <a:rPr lang="en-US" dirty="0">
                <a:latin typeface="Calibri"/>
                <a:cs typeface="Calibri"/>
              </a:rPr>
              <a:t>Karger Partner publications</a:t>
            </a:r>
          </a:p>
          <a:p>
            <a:pPr lvl="1">
              <a:spcAft>
                <a:spcPts val="600"/>
              </a:spcAft>
            </a:pPr>
            <a:endParaRPr lang="en-US" dirty="0">
              <a:latin typeface="Calibri"/>
              <a:cs typeface="Calibri"/>
            </a:endParaRPr>
          </a:p>
        </p:txBody>
      </p:sp>
      <p:sp>
        <p:nvSpPr>
          <p:cNvPr id="3" name="Title 2">
            <a:extLst>
              <a:ext uri="{FF2B5EF4-FFF2-40B4-BE49-F238E27FC236}">
                <a16:creationId xmlns:a16="http://schemas.microsoft.com/office/drawing/2014/main" id="{5E70844F-6539-4170-B6D2-B36E8C9249F2}"/>
              </a:ext>
            </a:extLst>
          </p:cNvPr>
          <p:cNvSpPr>
            <a:spLocks noGrp="1"/>
          </p:cNvSpPr>
          <p:nvPr>
            <p:ph type="title"/>
          </p:nvPr>
        </p:nvSpPr>
        <p:spPr/>
        <p:txBody>
          <a:bodyPr/>
          <a:lstStyle/>
          <a:p>
            <a:r>
              <a:rPr lang="en-US" dirty="0">
                <a:latin typeface="Calibri"/>
                <a:cs typeface="Calibri"/>
              </a:rPr>
              <a:t>New! Karger publishing: Starting January 1, 2022</a:t>
            </a:r>
            <a:endParaRPr lang="en-US" dirty="0"/>
          </a:p>
        </p:txBody>
      </p:sp>
      <p:pic>
        <p:nvPicPr>
          <p:cNvPr id="6" name="Picture 6" descr="Logo&#10;&#10;Description automatically generated">
            <a:extLst>
              <a:ext uri="{FF2B5EF4-FFF2-40B4-BE49-F238E27FC236}">
                <a16:creationId xmlns:a16="http://schemas.microsoft.com/office/drawing/2014/main" id="{14621B79-870F-4371-B6FA-9CB54C707505}"/>
              </a:ext>
            </a:extLst>
          </p:cNvPr>
          <p:cNvPicPr>
            <a:picLocks noChangeAspect="1"/>
          </p:cNvPicPr>
          <p:nvPr/>
        </p:nvPicPr>
        <p:blipFill>
          <a:blip r:embed="rId3"/>
          <a:stretch>
            <a:fillRect/>
          </a:stretch>
        </p:blipFill>
        <p:spPr>
          <a:xfrm>
            <a:off x="6220691" y="3997037"/>
            <a:ext cx="2854036" cy="2854036"/>
          </a:xfrm>
          <a:prstGeom prst="rect">
            <a:avLst/>
          </a:prstGeom>
        </p:spPr>
      </p:pic>
    </p:spTree>
    <p:extLst>
      <p:ext uri="{BB962C8B-B14F-4D97-AF65-F5344CB8AC3E}">
        <p14:creationId xmlns:p14="http://schemas.microsoft.com/office/powerpoint/2010/main" val="61594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2" descr="Question Mark with solid fill">
            <a:extLst>
              <a:ext uri="{FF2B5EF4-FFF2-40B4-BE49-F238E27FC236}">
                <a16:creationId xmlns:a16="http://schemas.microsoft.com/office/drawing/2014/main" id="{73E735CB-538E-4E2E-AA6C-5668519A66E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784121" y="2324819"/>
            <a:ext cx="1877683" cy="1863306"/>
          </a:xfrm>
          <a:prstGeom prst="rect">
            <a:avLst/>
          </a:prstGeom>
        </p:spPr>
      </p:pic>
    </p:spTree>
    <p:extLst>
      <p:ext uri="{BB962C8B-B14F-4D97-AF65-F5344CB8AC3E}">
        <p14:creationId xmlns:p14="http://schemas.microsoft.com/office/powerpoint/2010/main" val="2387490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D937791-0F15-46B6-8E55-995E998E9523}"/>
              </a:ext>
            </a:extLst>
          </p:cNvPr>
          <p:cNvSpPr>
            <a:spLocks noGrp="1"/>
          </p:cNvSpPr>
          <p:nvPr>
            <p:ph idx="1"/>
          </p:nvPr>
        </p:nvSpPr>
        <p:spPr/>
        <p:txBody>
          <a:bodyPr vert="horz" lIns="274320" tIns="274320" rIns="274320" bIns="274320" rtlCol="0" anchor="t">
            <a:normAutofit/>
          </a:bodyPr>
          <a:lstStyle/>
          <a:p>
            <a:r>
              <a:rPr lang="en-US" dirty="0">
                <a:latin typeface="Calibri"/>
                <a:cs typeface="Calibri"/>
              </a:rPr>
              <a:t>Request you turn video off</a:t>
            </a:r>
          </a:p>
          <a:p>
            <a:r>
              <a:rPr lang="en-US" dirty="0">
                <a:latin typeface="Calibri"/>
                <a:cs typeface="Calibri"/>
              </a:rPr>
              <a:t>Type any questions into the chat</a:t>
            </a:r>
            <a:endParaRPr lang="en-US" dirty="0">
              <a:cs typeface="Calibri" pitchFamily="34" charset="0"/>
            </a:endParaRPr>
          </a:p>
          <a:p>
            <a:pPr marL="457200" lvl="1" indent="0">
              <a:buNone/>
            </a:pPr>
            <a:endParaRPr lang="en-US" dirty="0">
              <a:cs typeface="Calibri"/>
            </a:endParaRPr>
          </a:p>
        </p:txBody>
      </p:sp>
      <p:sp>
        <p:nvSpPr>
          <p:cNvPr id="3" name="Title 2">
            <a:extLst>
              <a:ext uri="{FF2B5EF4-FFF2-40B4-BE49-F238E27FC236}">
                <a16:creationId xmlns:a16="http://schemas.microsoft.com/office/drawing/2014/main" id="{2B9BB38C-D0FC-4431-A381-B487510BF275}"/>
              </a:ext>
            </a:extLst>
          </p:cNvPr>
          <p:cNvSpPr>
            <a:spLocks noGrp="1"/>
          </p:cNvSpPr>
          <p:nvPr>
            <p:ph type="title"/>
          </p:nvPr>
        </p:nvSpPr>
        <p:spPr/>
        <p:txBody>
          <a:bodyPr/>
          <a:lstStyle/>
          <a:p>
            <a:r>
              <a:rPr lang="en-US" dirty="0">
                <a:latin typeface="Calibri"/>
                <a:cs typeface="Calibri"/>
              </a:rPr>
              <a:t>Zoom housekeeping</a:t>
            </a:r>
            <a:endParaRPr lang="en-US" dirty="0"/>
          </a:p>
        </p:txBody>
      </p:sp>
    </p:spTree>
    <p:extLst>
      <p:ext uri="{BB962C8B-B14F-4D97-AF65-F5344CB8AC3E}">
        <p14:creationId xmlns:p14="http://schemas.microsoft.com/office/powerpoint/2010/main" val="21801205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Different kinds of open access</a:t>
            </a:r>
            <a:endParaRPr lang="en-CA"/>
          </a:p>
        </p:txBody>
      </p:sp>
      <p:sp>
        <p:nvSpPr>
          <p:cNvPr id="4" name="AutoShape 2" descr="Image result for green vs gold open access"/>
          <p:cNvSpPr>
            <a:spLocks noChangeAspect="1" noChangeArrowheads="1"/>
          </p:cNvSpPr>
          <p:nvPr/>
        </p:nvSpPr>
        <p:spPr bwMode="auto">
          <a:xfrm>
            <a:off x="155575" y="-144463"/>
            <a:ext cx="304800" cy="434239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1028" name="Picture 4" descr="https://library3.hud.ac.uk/blogs/oawal/wp-content/uploads/sites/11/2014/02/greengol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0072" y="1425388"/>
            <a:ext cx="3678093" cy="2163945"/>
          </a:xfrm>
          <a:prstGeom prst="rect">
            <a:avLst/>
          </a:prstGeom>
          <a:noFill/>
          <a:extLst>
            <a:ext uri="{909E8E84-426E-40DD-AFC4-6F175D3DCCD1}">
              <a14:hiddenFill xmlns:a14="http://schemas.microsoft.com/office/drawing/2010/main">
                <a:solidFill>
                  <a:srgbClr val="FFFFFF"/>
                </a:solidFill>
              </a14:hiddenFill>
            </a:ext>
          </a:extLst>
        </p:spPr>
      </p:pic>
      <p:sp>
        <p:nvSpPr>
          <p:cNvPr id="5" name="Down Arrow 4"/>
          <p:cNvSpPr/>
          <p:nvPr/>
        </p:nvSpPr>
        <p:spPr>
          <a:xfrm rot="2863739">
            <a:off x="2473036" y="3528753"/>
            <a:ext cx="800100" cy="1319645"/>
          </a:xfrm>
          <a:prstGeom prst="downArrow">
            <a:avLst/>
          </a:prstGeom>
          <a:solidFill>
            <a:srgbClr val="11FB4E"/>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5"/>
          <p:cNvSpPr/>
          <p:nvPr/>
        </p:nvSpPr>
        <p:spPr>
          <a:xfrm>
            <a:off x="282576" y="4888420"/>
            <a:ext cx="4572000" cy="646331"/>
          </a:xfrm>
          <a:prstGeom prst="rect">
            <a:avLst/>
          </a:prstGeom>
        </p:spPr>
        <p:txBody>
          <a:bodyPr lIns="91440" tIns="45720" rIns="91440" bIns="45720" anchor="t">
            <a:spAutoFit/>
          </a:bodyPr>
          <a:lstStyle/>
          <a:p>
            <a:pPr algn="ctr"/>
            <a:r>
              <a:rPr lang="en-US" dirty="0">
                <a:latin typeface="Calibri"/>
                <a:cs typeface="Calibri"/>
              </a:rPr>
              <a:t>Authors of articles post a copy in an open repository etc.…</a:t>
            </a:r>
            <a:endParaRPr lang="en-CA" dirty="0">
              <a:latin typeface="Calibri" panose="020F0502020204030204" pitchFamily="34" charset="0"/>
              <a:cs typeface="Calibri" panose="020F0502020204030204" pitchFamily="34" charset="0"/>
            </a:endParaRPr>
          </a:p>
        </p:txBody>
      </p:sp>
      <p:sp>
        <p:nvSpPr>
          <p:cNvPr id="7" name="AutoShape 2" descr="View Articles published in Remote Sensing of Environmen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10" name="Picture 9"/>
          <p:cNvPicPr>
            <a:picLocks noChangeAspect="1"/>
          </p:cNvPicPr>
          <p:nvPr/>
        </p:nvPicPr>
        <p:blipFill>
          <a:blip r:embed="rId4"/>
          <a:stretch>
            <a:fillRect/>
          </a:stretch>
        </p:blipFill>
        <p:spPr>
          <a:xfrm>
            <a:off x="202518" y="2503784"/>
            <a:ext cx="1611886" cy="2041722"/>
          </a:xfrm>
          <a:prstGeom prst="rect">
            <a:avLst/>
          </a:prstGeom>
        </p:spPr>
      </p:pic>
      <p:pic>
        <p:nvPicPr>
          <p:cNvPr id="2" name="Picture 7" descr="Text&#10;&#10;Description automatically generated">
            <a:extLst>
              <a:ext uri="{FF2B5EF4-FFF2-40B4-BE49-F238E27FC236}">
                <a16:creationId xmlns:a16="http://schemas.microsoft.com/office/drawing/2014/main" id="{490B9F84-F140-484E-B1AC-64FDF8B638FF}"/>
              </a:ext>
            </a:extLst>
          </p:cNvPr>
          <p:cNvPicPr>
            <a:picLocks noChangeAspect="1"/>
          </p:cNvPicPr>
          <p:nvPr/>
        </p:nvPicPr>
        <p:blipFill>
          <a:blip r:embed="rId5"/>
          <a:stretch>
            <a:fillRect/>
          </a:stretch>
        </p:blipFill>
        <p:spPr>
          <a:xfrm>
            <a:off x="6251427" y="1603950"/>
            <a:ext cx="2743200" cy="839203"/>
          </a:xfrm>
          <a:prstGeom prst="rect">
            <a:avLst/>
          </a:prstGeom>
        </p:spPr>
      </p:pic>
      <p:pic>
        <p:nvPicPr>
          <p:cNvPr id="8" name="Picture 11" descr="A picture containing map&#10;&#10;Description automatically generated">
            <a:extLst>
              <a:ext uri="{FF2B5EF4-FFF2-40B4-BE49-F238E27FC236}">
                <a16:creationId xmlns:a16="http://schemas.microsoft.com/office/drawing/2014/main" id="{EE5CF390-FB45-4494-B1E9-62C09B57DE09}"/>
              </a:ext>
            </a:extLst>
          </p:cNvPr>
          <p:cNvPicPr>
            <a:picLocks noChangeAspect="1"/>
          </p:cNvPicPr>
          <p:nvPr/>
        </p:nvPicPr>
        <p:blipFill>
          <a:blip r:embed="rId6"/>
          <a:stretch>
            <a:fillRect/>
          </a:stretch>
        </p:blipFill>
        <p:spPr>
          <a:xfrm>
            <a:off x="5053661" y="4441607"/>
            <a:ext cx="1409700" cy="1647825"/>
          </a:xfrm>
          <a:prstGeom prst="rect">
            <a:avLst/>
          </a:prstGeom>
        </p:spPr>
      </p:pic>
      <p:pic>
        <p:nvPicPr>
          <p:cNvPr id="13" name="Picture 13" descr="Graphical user interface&#10;&#10;Description automatically generated">
            <a:extLst>
              <a:ext uri="{FF2B5EF4-FFF2-40B4-BE49-F238E27FC236}">
                <a16:creationId xmlns:a16="http://schemas.microsoft.com/office/drawing/2014/main" id="{47F71299-7228-46AB-BD6E-452F0279C5B6}"/>
              </a:ext>
            </a:extLst>
          </p:cNvPr>
          <p:cNvPicPr>
            <a:picLocks noChangeAspect="1"/>
          </p:cNvPicPr>
          <p:nvPr/>
        </p:nvPicPr>
        <p:blipFill>
          <a:blip r:embed="rId7"/>
          <a:stretch>
            <a:fillRect/>
          </a:stretch>
        </p:blipFill>
        <p:spPr>
          <a:xfrm>
            <a:off x="6807283" y="3238501"/>
            <a:ext cx="1438275" cy="1905000"/>
          </a:xfrm>
          <a:prstGeom prst="rect">
            <a:avLst/>
          </a:prstGeom>
        </p:spPr>
      </p:pic>
      <p:pic>
        <p:nvPicPr>
          <p:cNvPr id="14" name="Picture 14" descr="Arrow&#10;&#10;Description automatically generated">
            <a:extLst>
              <a:ext uri="{FF2B5EF4-FFF2-40B4-BE49-F238E27FC236}">
                <a16:creationId xmlns:a16="http://schemas.microsoft.com/office/drawing/2014/main" id="{645AA617-6153-4677-9331-18E10962A603}"/>
              </a:ext>
            </a:extLst>
          </p:cNvPr>
          <p:cNvPicPr>
            <a:picLocks noChangeAspect="1"/>
          </p:cNvPicPr>
          <p:nvPr/>
        </p:nvPicPr>
        <p:blipFill>
          <a:blip r:embed="rId8"/>
          <a:stretch>
            <a:fillRect/>
          </a:stretch>
        </p:blipFill>
        <p:spPr>
          <a:xfrm>
            <a:off x="1451643" y="1043823"/>
            <a:ext cx="1281030" cy="1829303"/>
          </a:xfrm>
          <a:prstGeom prst="rect">
            <a:avLst/>
          </a:prstGeom>
          <a:ln>
            <a:solidFill>
              <a:schemeClr val="tx1">
                <a:lumMod val="50000"/>
                <a:lumOff val="50000"/>
              </a:schemeClr>
            </a:solidFill>
          </a:ln>
        </p:spPr>
      </p:pic>
    </p:spTree>
    <p:extLst>
      <p:ext uri="{BB962C8B-B14F-4D97-AF65-F5344CB8AC3E}">
        <p14:creationId xmlns:p14="http://schemas.microsoft.com/office/powerpoint/2010/main" val="4042550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Graphical user interface, text, application, email&#10;&#10;Description automatically generated">
            <a:extLst>
              <a:ext uri="{FF2B5EF4-FFF2-40B4-BE49-F238E27FC236}">
                <a16:creationId xmlns:a16="http://schemas.microsoft.com/office/drawing/2014/main" id="{41892720-154A-481A-814E-7475CC664102}"/>
              </a:ext>
            </a:extLst>
          </p:cNvPr>
          <p:cNvPicPr>
            <a:picLocks noChangeAspect="1"/>
          </p:cNvPicPr>
          <p:nvPr/>
        </p:nvPicPr>
        <p:blipFill>
          <a:blip r:embed="rId2"/>
          <a:stretch>
            <a:fillRect/>
          </a:stretch>
        </p:blipFill>
        <p:spPr>
          <a:xfrm>
            <a:off x="834190" y="5549"/>
            <a:ext cx="8037094" cy="7368269"/>
          </a:xfrm>
          <a:prstGeom prst="rect">
            <a:avLst/>
          </a:prstGeom>
        </p:spPr>
      </p:pic>
      <p:sp>
        <p:nvSpPr>
          <p:cNvPr id="3" name="Down Arrow 2"/>
          <p:cNvSpPr/>
          <p:nvPr/>
        </p:nvSpPr>
        <p:spPr>
          <a:xfrm rot="300000">
            <a:off x="7923021" y="4007308"/>
            <a:ext cx="617838" cy="1449136"/>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BACEA15-9092-4C86-8FE2-50D473BE0E7C}"/>
              </a:ext>
            </a:extLst>
          </p:cNvPr>
          <p:cNvSpPr txBox="1"/>
          <p:nvPr/>
        </p:nvSpPr>
        <p:spPr>
          <a:xfrm>
            <a:off x="6181559" y="3066716"/>
            <a:ext cx="2957094" cy="923330"/>
          </a:xfrm>
          <a:prstGeom prst="rect">
            <a:avLst/>
          </a:prstGeom>
          <a:solidFill>
            <a:schemeClr val="bg1"/>
          </a:solidFill>
          <a:ln w="28575">
            <a:solidFill>
              <a:srgbClr val="FF00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Article 'closed' to non-subscribers on journal website</a:t>
            </a:r>
            <a:endParaRPr lang="en-US"/>
          </a:p>
        </p:txBody>
      </p:sp>
    </p:spTree>
    <p:extLst>
      <p:ext uri="{BB962C8B-B14F-4D97-AF65-F5344CB8AC3E}">
        <p14:creationId xmlns:p14="http://schemas.microsoft.com/office/powerpoint/2010/main" val="4264044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 descr="Graphical user interface, text, application, email&#10;&#10;Description automatically generated">
            <a:extLst>
              <a:ext uri="{FF2B5EF4-FFF2-40B4-BE49-F238E27FC236}">
                <a16:creationId xmlns:a16="http://schemas.microsoft.com/office/drawing/2014/main" id="{ACB17BED-B8A8-49E8-B98F-6383CF18FF90}"/>
              </a:ext>
            </a:extLst>
          </p:cNvPr>
          <p:cNvPicPr>
            <a:picLocks noChangeAspect="1"/>
          </p:cNvPicPr>
          <p:nvPr/>
        </p:nvPicPr>
        <p:blipFill>
          <a:blip r:embed="rId2"/>
          <a:stretch>
            <a:fillRect/>
          </a:stretch>
        </p:blipFill>
        <p:spPr>
          <a:xfrm>
            <a:off x="98927" y="93658"/>
            <a:ext cx="8825831" cy="5534369"/>
          </a:xfrm>
          <a:prstGeom prst="rect">
            <a:avLst/>
          </a:prstGeom>
        </p:spPr>
      </p:pic>
      <p:sp>
        <p:nvSpPr>
          <p:cNvPr id="6" name="Down Arrow 5"/>
          <p:cNvSpPr/>
          <p:nvPr/>
        </p:nvSpPr>
        <p:spPr>
          <a:xfrm rot="7860000">
            <a:off x="2822216" y="5405410"/>
            <a:ext cx="617838" cy="914400"/>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7B4F5C3-8A40-41AA-B2DA-E0006DB19486}"/>
              </a:ext>
            </a:extLst>
          </p:cNvPr>
          <p:cNvSpPr txBox="1"/>
          <p:nvPr/>
        </p:nvSpPr>
        <p:spPr>
          <a:xfrm>
            <a:off x="3748506" y="5860717"/>
            <a:ext cx="363888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latin typeface="Calibri"/>
                <a:cs typeface="Calibri"/>
              </a:rPr>
              <a:t>Accepted manuscript available for free on McGill's </a:t>
            </a:r>
            <a:r>
              <a:rPr lang="en-US" dirty="0" err="1">
                <a:latin typeface="Calibri"/>
                <a:cs typeface="Calibri"/>
              </a:rPr>
              <a:t>eScholarship</a:t>
            </a:r>
            <a:endParaRPr lang="en-US" dirty="0">
              <a:latin typeface="Calibri"/>
              <a:cs typeface="Calibri"/>
            </a:endParaRPr>
          </a:p>
        </p:txBody>
      </p:sp>
    </p:spTree>
    <p:extLst>
      <p:ext uri="{BB962C8B-B14F-4D97-AF65-F5344CB8AC3E}">
        <p14:creationId xmlns:p14="http://schemas.microsoft.com/office/powerpoint/2010/main" val="413877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86374C-EA3B-4EE3-BC32-F8EBF33900D2}"/>
              </a:ext>
            </a:extLst>
          </p:cNvPr>
          <p:cNvSpPr>
            <a:spLocks noGrp="1"/>
          </p:cNvSpPr>
          <p:nvPr>
            <p:ph idx="1"/>
          </p:nvPr>
        </p:nvSpPr>
        <p:spPr/>
        <p:txBody>
          <a:bodyPr vert="horz" lIns="274320" tIns="274320" rIns="274320" bIns="274320" rtlCol="0" anchor="t">
            <a:normAutofit/>
          </a:bodyPr>
          <a:lstStyle/>
          <a:p>
            <a:r>
              <a:rPr lang="en-US" dirty="0">
                <a:latin typeface="Calibri"/>
                <a:cs typeface="Calibri"/>
              </a:rPr>
              <a:t>No!</a:t>
            </a:r>
            <a:endParaRPr lang="en-US">
              <a:latin typeface="Calibri"/>
              <a:cs typeface="Calibri"/>
            </a:endParaRPr>
          </a:p>
          <a:p>
            <a:r>
              <a:rPr lang="en-US" dirty="0">
                <a:latin typeface="Calibri"/>
                <a:cs typeface="Calibri"/>
              </a:rPr>
              <a:t>BUT</a:t>
            </a:r>
            <a:endParaRPr lang="en-US">
              <a:latin typeface="Calibri"/>
              <a:cs typeface="Calibri"/>
            </a:endParaRPr>
          </a:p>
          <a:p>
            <a:pPr lvl="1" indent="-282575">
              <a:spcAft>
                <a:spcPts val="600"/>
              </a:spcAft>
            </a:pPr>
            <a:r>
              <a:rPr lang="en-US" dirty="0">
                <a:latin typeface="Calibri"/>
                <a:cs typeface="Calibri"/>
              </a:rPr>
              <a:t>Only permitted for certain versions of your manuscript</a:t>
            </a:r>
          </a:p>
          <a:p>
            <a:pPr lvl="1" indent="-282575">
              <a:spcAft>
                <a:spcPts val="600"/>
              </a:spcAft>
            </a:pPr>
            <a:r>
              <a:rPr lang="en-US" dirty="0">
                <a:latin typeface="Calibri"/>
                <a:cs typeface="Calibri"/>
              </a:rPr>
              <a:t>Sometimes a delay before the open copy can be made live (i.e. embargo)</a:t>
            </a:r>
          </a:p>
          <a:p>
            <a:pPr lvl="1" indent="-282575">
              <a:spcAft>
                <a:spcPts val="600"/>
              </a:spcAft>
            </a:pPr>
            <a:r>
              <a:rPr lang="en-US" dirty="0">
                <a:latin typeface="Calibri"/>
                <a:cs typeface="Calibri"/>
              </a:rPr>
              <a:t>Always read your publishing agreement</a:t>
            </a:r>
          </a:p>
        </p:txBody>
      </p:sp>
      <p:sp>
        <p:nvSpPr>
          <p:cNvPr id="3" name="Title 2">
            <a:extLst>
              <a:ext uri="{FF2B5EF4-FFF2-40B4-BE49-F238E27FC236}">
                <a16:creationId xmlns:a16="http://schemas.microsoft.com/office/drawing/2014/main" id="{D506A8A9-FB53-494A-8C9E-4105C309D0DE}"/>
              </a:ext>
            </a:extLst>
          </p:cNvPr>
          <p:cNvSpPr>
            <a:spLocks noGrp="1"/>
          </p:cNvSpPr>
          <p:nvPr>
            <p:ph type="title"/>
          </p:nvPr>
        </p:nvSpPr>
        <p:spPr/>
        <p:txBody>
          <a:bodyPr/>
          <a:lstStyle/>
          <a:p>
            <a:r>
              <a:rPr lang="en-US">
                <a:latin typeface="Calibri"/>
                <a:cs typeface="Calibri"/>
              </a:rPr>
              <a:t> Doesn't this violate copyright?</a:t>
            </a:r>
            <a:endParaRPr lang="en-US" dirty="0">
              <a:cs typeface="Calibri"/>
            </a:endParaRPr>
          </a:p>
        </p:txBody>
      </p:sp>
    </p:spTree>
    <p:extLst>
      <p:ext uri="{BB962C8B-B14F-4D97-AF65-F5344CB8AC3E}">
        <p14:creationId xmlns:p14="http://schemas.microsoft.com/office/powerpoint/2010/main" val="1154456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143749" y="1238215"/>
            <a:ext cx="3800901" cy="4781368"/>
          </a:xfrm>
          <a:prstGeom prst="rect">
            <a:avLst/>
          </a:prstGeom>
          <a:ln>
            <a:solidFill>
              <a:schemeClr val="accent1"/>
            </a:solidFill>
          </a:ln>
        </p:spPr>
      </p:pic>
      <p:sp>
        <p:nvSpPr>
          <p:cNvPr id="2" name="Title 1"/>
          <p:cNvSpPr>
            <a:spLocks noGrp="1"/>
          </p:cNvSpPr>
          <p:nvPr>
            <p:ph type="title"/>
          </p:nvPr>
        </p:nvSpPr>
        <p:spPr/>
        <p:txBody>
          <a:bodyPr/>
          <a:lstStyle/>
          <a:p>
            <a:r>
              <a:rPr lang="en-US" sz="2800">
                <a:latin typeface="Calibri"/>
                <a:cs typeface="Calibri"/>
              </a:rPr>
              <a:t>Archive your versions and your author agreements</a:t>
            </a:r>
            <a:endParaRPr lang="en-CA" sz="2800">
              <a:latin typeface="Calibri"/>
              <a:cs typeface="Calibri"/>
            </a:endParaRPr>
          </a:p>
        </p:txBody>
      </p:sp>
      <p:sp>
        <p:nvSpPr>
          <p:cNvPr id="7" name="TextBox 6"/>
          <p:cNvSpPr txBox="1"/>
          <p:nvPr/>
        </p:nvSpPr>
        <p:spPr>
          <a:xfrm>
            <a:off x="143747" y="6025644"/>
            <a:ext cx="2585805" cy="523220"/>
          </a:xfrm>
          <a:prstGeom prst="rect">
            <a:avLst/>
          </a:prstGeom>
          <a:noFill/>
        </p:spPr>
        <p:txBody>
          <a:bodyPr wrap="square" rtlCol="0">
            <a:spAutoFit/>
          </a:bodyPr>
          <a:lstStyle/>
          <a:p>
            <a:r>
              <a:rPr lang="en-US" sz="1400"/>
              <a:t>Pre-print = Initial submission</a:t>
            </a:r>
            <a:endParaRPr lang="en-CA" sz="1400"/>
          </a:p>
        </p:txBody>
      </p:sp>
      <p:pic>
        <p:nvPicPr>
          <p:cNvPr id="10" name="Picture 9"/>
          <p:cNvPicPr>
            <a:picLocks noChangeAspect="1"/>
          </p:cNvPicPr>
          <p:nvPr/>
        </p:nvPicPr>
        <p:blipFill>
          <a:blip r:embed="rId4"/>
          <a:stretch>
            <a:fillRect/>
          </a:stretch>
        </p:blipFill>
        <p:spPr>
          <a:xfrm>
            <a:off x="2911156" y="1263957"/>
            <a:ext cx="3604263" cy="4693497"/>
          </a:xfrm>
          <a:prstGeom prst="rect">
            <a:avLst/>
          </a:prstGeom>
          <a:ln>
            <a:solidFill>
              <a:schemeClr val="tx2"/>
            </a:solidFill>
          </a:ln>
        </p:spPr>
      </p:pic>
      <p:pic>
        <p:nvPicPr>
          <p:cNvPr id="6" name="Picture 5"/>
          <p:cNvPicPr>
            <a:picLocks noChangeAspect="1"/>
          </p:cNvPicPr>
          <p:nvPr/>
        </p:nvPicPr>
        <p:blipFill>
          <a:blip r:embed="rId5"/>
          <a:stretch>
            <a:fillRect/>
          </a:stretch>
        </p:blipFill>
        <p:spPr>
          <a:xfrm>
            <a:off x="5339481" y="1169737"/>
            <a:ext cx="3844637" cy="4784687"/>
          </a:xfrm>
          <a:prstGeom prst="rect">
            <a:avLst/>
          </a:prstGeom>
          <a:ln>
            <a:solidFill>
              <a:schemeClr val="accent1"/>
            </a:solidFill>
          </a:ln>
        </p:spPr>
      </p:pic>
      <p:sp>
        <p:nvSpPr>
          <p:cNvPr id="11" name="TextBox 10"/>
          <p:cNvSpPr txBox="1"/>
          <p:nvPr/>
        </p:nvSpPr>
        <p:spPr>
          <a:xfrm>
            <a:off x="2814490" y="6019583"/>
            <a:ext cx="2347847" cy="738664"/>
          </a:xfrm>
          <a:prstGeom prst="rect">
            <a:avLst/>
          </a:prstGeom>
          <a:noFill/>
        </p:spPr>
        <p:txBody>
          <a:bodyPr wrap="square" rtlCol="0" anchor="t">
            <a:spAutoFit/>
          </a:bodyPr>
          <a:lstStyle/>
          <a:p>
            <a:r>
              <a:rPr lang="en-US" sz="1400"/>
              <a:t>Accepted manuscript = Final version without layout</a:t>
            </a:r>
            <a:endParaRPr lang="en-CA" sz="1400"/>
          </a:p>
        </p:txBody>
      </p:sp>
      <p:sp>
        <p:nvSpPr>
          <p:cNvPr id="3" name="Rectangle 2"/>
          <p:cNvSpPr/>
          <p:nvPr/>
        </p:nvSpPr>
        <p:spPr>
          <a:xfrm>
            <a:off x="5292232" y="6013047"/>
            <a:ext cx="3480700" cy="307777"/>
          </a:xfrm>
          <a:prstGeom prst="rect">
            <a:avLst/>
          </a:prstGeom>
        </p:spPr>
        <p:txBody>
          <a:bodyPr wrap="square">
            <a:spAutoFit/>
          </a:bodyPr>
          <a:lstStyle/>
          <a:p>
            <a:r>
              <a:rPr lang="en-US" sz="1400"/>
              <a:t>Publisher’s version = Final copy with layout</a:t>
            </a:r>
            <a:endParaRPr lang="en-CA" sz="1400"/>
          </a:p>
        </p:txBody>
      </p:sp>
      <p:sp>
        <p:nvSpPr>
          <p:cNvPr id="13" name="Slide Number Placeholder 5"/>
          <p:cNvSpPr>
            <a:spLocks noGrp="1"/>
          </p:cNvSpPr>
          <p:nvPr>
            <p:ph type="sldNum" sz="quarter" idx="4294967295"/>
          </p:nvPr>
        </p:nvSpPr>
        <p:spPr>
          <a:xfrm>
            <a:off x="79377" y="6381738"/>
            <a:ext cx="406487" cy="365125"/>
          </a:xfrm>
          <a:prstGeom prst="rect">
            <a:avLst/>
          </a:prstGeom>
          <a:noFill/>
          <a:ln>
            <a:noFill/>
          </a:ln>
        </p:spPr>
        <p:txBody>
          <a:bodyPr anchor="ctr" anchorCtr="0"/>
          <a:lstStyle>
            <a:lvl1pPr algn="ctr">
              <a:defRPr sz="1200" b="1">
                <a:solidFill>
                  <a:schemeClr val="bg1"/>
                </a:solidFill>
                <a:latin typeface="Candara"/>
                <a:cs typeface="Candara"/>
              </a:defRPr>
            </a:lvl1pPr>
          </a:lstStyle>
          <a:p>
            <a:fld id="{0A4FEB13-65A6-E049-A68F-AB47E3C524BE}" type="slidenum">
              <a:rPr lang="en-US" smtClean="0"/>
              <a:pPr/>
              <a:t>24</a:t>
            </a:fld>
            <a:endParaRPr lang="en-US"/>
          </a:p>
        </p:txBody>
      </p:sp>
    </p:spTree>
    <p:extLst>
      <p:ext uri="{BB962C8B-B14F-4D97-AF65-F5344CB8AC3E}">
        <p14:creationId xmlns:p14="http://schemas.microsoft.com/office/powerpoint/2010/main" val="3623673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9"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dissolv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3"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Calibri"/>
                <a:cs typeface="Calibri"/>
              </a:rPr>
              <a:t>What is an accepted manuscript (cont’d)?</a:t>
            </a:r>
            <a:endParaRPr lang="en-CA">
              <a:latin typeface="Calibri"/>
              <a:cs typeface="Calibri"/>
            </a:endParaRPr>
          </a:p>
        </p:txBody>
      </p:sp>
      <p:sp>
        <p:nvSpPr>
          <p:cNvPr id="8" name="TextBox 7"/>
          <p:cNvSpPr txBox="1"/>
          <p:nvPr/>
        </p:nvSpPr>
        <p:spPr>
          <a:xfrm>
            <a:off x="5265947" y="5540061"/>
            <a:ext cx="4074682" cy="954107"/>
          </a:xfrm>
          <a:prstGeom prst="rect">
            <a:avLst/>
          </a:prstGeom>
          <a:solidFill>
            <a:schemeClr val="bg1"/>
          </a:solidFill>
        </p:spPr>
        <p:txBody>
          <a:bodyPr wrap="square" rtlCol="0" anchor="t">
            <a:spAutoFit/>
          </a:bodyPr>
          <a:lstStyle/>
          <a:p>
            <a:r>
              <a:rPr lang="en-US" sz="1400" b="1"/>
              <a:t>Publisher’s version </a:t>
            </a:r>
            <a:endParaRPr lang="en-US"/>
          </a:p>
          <a:p>
            <a:pPr marL="285750" indent="-285750">
              <a:buFont typeface="Arial"/>
              <a:buChar char="•"/>
            </a:pPr>
            <a:r>
              <a:rPr lang="en-US" sz="1400"/>
              <a:t>Created by PUBLISHER</a:t>
            </a:r>
            <a:endParaRPr lang="en-US" sz="1400">
              <a:ea typeface="Verdana"/>
            </a:endParaRPr>
          </a:p>
          <a:p>
            <a:pPr marL="285750" indent="-285750">
              <a:buFont typeface="Arial"/>
              <a:buChar char="•"/>
            </a:pPr>
            <a:r>
              <a:rPr lang="en-US" sz="1400"/>
              <a:t>Typically CANNOT be posted to repositories</a:t>
            </a:r>
            <a:endParaRPr lang="en-CA" sz="1400">
              <a:ea typeface="Verdana"/>
            </a:endParaRPr>
          </a:p>
        </p:txBody>
      </p:sp>
      <p:sp>
        <p:nvSpPr>
          <p:cNvPr id="11" name="TextBox 10"/>
          <p:cNvSpPr txBox="1"/>
          <p:nvPr/>
        </p:nvSpPr>
        <p:spPr>
          <a:xfrm>
            <a:off x="171295" y="5501389"/>
            <a:ext cx="4146136" cy="1169551"/>
          </a:xfrm>
          <a:prstGeom prst="rect">
            <a:avLst/>
          </a:prstGeom>
          <a:noFill/>
        </p:spPr>
        <p:txBody>
          <a:bodyPr wrap="square" rtlCol="0" anchor="t">
            <a:spAutoFit/>
          </a:bodyPr>
          <a:lstStyle/>
          <a:p>
            <a:r>
              <a:rPr lang="en-US" sz="1400" b="1">
                <a:ea typeface="Verdana"/>
                <a:cs typeface="Verdana"/>
              </a:rPr>
              <a:t>Accepted manuscript</a:t>
            </a:r>
            <a:endParaRPr lang="en-US"/>
          </a:p>
          <a:p>
            <a:pPr marL="285750" indent="-285750">
              <a:buFont typeface="Arial"/>
              <a:buChar char="•"/>
            </a:pPr>
            <a:r>
              <a:rPr lang="en-US" sz="1400"/>
              <a:t>Saved by RESEARCHER</a:t>
            </a:r>
            <a:endParaRPr lang="en-US" sz="1400">
              <a:ea typeface="Verdana"/>
              <a:cs typeface="Verdana"/>
            </a:endParaRPr>
          </a:p>
          <a:p>
            <a:pPr marL="285750" indent="-285750">
              <a:buFont typeface="Arial"/>
              <a:buChar char="•"/>
            </a:pPr>
            <a:r>
              <a:rPr lang="en-US" sz="1400"/>
              <a:t>Typically CAN be posted to repositories</a:t>
            </a:r>
            <a:endParaRPr lang="en-US" sz="1400">
              <a:ea typeface="Verdana"/>
              <a:cs typeface="Verdana"/>
            </a:endParaRPr>
          </a:p>
          <a:p>
            <a:pPr marL="285750" indent="-285750">
              <a:buFont typeface="Arial"/>
              <a:buChar char="•"/>
            </a:pPr>
            <a:r>
              <a:rPr lang="en-US" sz="1400">
                <a:ea typeface="Verdana"/>
              </a:rPr>
              <a:t>Intellectually </a:t>
            </a:r>
            <a:r>
              <a:rPr lang="en-US" sz="1400" b="1">
                <a:ea typeface="Verdana"/>
              </a:rPr>
              <a:t>THE SAME</a:t>
            </a:r>
            <a:r>
              <a:rPr lang="en-US" sz="1400">
                <a:ea typeface="Verdana"/>
              </a:rPr>
              <a:t> as the publisher version</a:t>
            </a:r>
            <a:endParaRPr lang="en-US">
              <a:ea typeface="Verdana"/>
            </a:endParaRPr>
          </a:p>
        </p:txBody>
      </p:sp>
      <p:sp>
        <p:nvSpPr>
          <p:cNvPr id="3" name="Oval 2"/>
          <p:cNvSpPr>
            <a:spLocks noChangeArrowheads="1"/>
          </p:cNvSpPr>
          <p:nvPr/>
        </p:nvSpPr>
        <p:spPr bwMode="auto">
          <a:xfrm>
            <a:off x="4013959" y="3012281"/>
            <a:ext cx="900113" cy="833438"/>
          </a:xfrm>
          <a:prstGeom prst="ellipse">
            <a:avLst/>
          </a:prstGeom>
          <a:solidFill>
            <a:srgbClr val="D34C4C"/>
          </a:solidFill>
          <a:ln>
            <a:noFill/>
          </a:ln>
          <a:effectLst/>
          <a:extLst>
            <a:ext uri="{91240B29-F687-4f45-9708-019B960494DF}">
              <a14:hiddenLine xmlns:a14="http://schemas.microsoft.com/office/drawing/2010/main" xmlns="" w="25400" algn="ctr">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chemeClr val="bg1"/>
                </a:solidFill>
                <a:effectLst/>
                <a:latin typeface="Arial" panose="020B0604020202020204" pitchFamily="34" charset="0"/>
              </a:rPr>
              <a:t>VS</a:t>
            </a:r>
          </a:p>
        </p:txBody>
      </p:sp>
      <p:pic>
        <p:nvPicPr>
          <p:cNvPr id="6" name="Picture 6" descr="Text, letter&#10;&#10;Description automatically generated">
            <a:extLst>
              <a:ext uri="{FF2B5EF4-FFF2-40B4-BE49-F238E27FC236}">
                <a16:creationId xmlns:a16="http://schemas.microsoft.com/office/drawing/2014/main" id="{B1BEF2AF-40D7-4C81-8E1A-2619EA4188A1}"/>
              </a:ext>
            </a:extLst>
          </p:cNvPr>
          <p:cNvPicPr>
            <a:picLocks noChangeAspect="1"/>
          </p:cNvPicPr>
          <p:nvPr/>
        </p:nvPicPr>
        <p:blipFill>
          <a:blip r:embed="rId3"/>
          <a:stretch>
            <a:fillRect/>
          </a:stretch>
        </p:blipFill>
        <p:spPr>
          <a:xfrm>
            <a:off x="286084" y="1192155"/>
            <a:ext cx="3371515" cy="4072639"/>
          </a:xfrm>
          <a:prstGeom prst="rect">
            <a:avLst/>
          </a:prstGeom>
          <a:ln>
            <a:solidFill>
              <a:schemeClr val="tx1">
                <a:lumMod val="50000"/>
                <a:lumOff val="50000"/>
              </a:schemeClr>
            </a:solidFill>
          </a:ln>
        </p:spPr>
      </p:pic>
      <p:pic>
        <p:nvPicPr>
          <p:cNvPr id="7" name="Picture 9" descr="Text&#10;&#10;Description automatically generated">
            <a:extLst>
              <a:ext uri="{FF2B5EF4-FFF2-40B4-BE49-F238E27FC236}">
                <a16:creationId xmlns:a16="http://schemas.microsoft.com/office/drawing/2014/main" id="{194C5F68-BCF0-488A-ADD6-0B1C7980DC8F}"/>
              </a:ext>
            </a:extLst>
          </p:cNvPr>
          <p:cNvPicPr>
            <a:picLocks noChangeAspect="1"/>
          </p:cNvPicPr>
          <p:nvPr/>
        </p:nvPicPr>
        <p:blipFill>
          <a:blip r:embed="rId4"/>
          <a:stretch>
            <a:fillRect/>
          </a:stretch>
        </p:blipFill>
        <p:spPr>
          <a:xfrm>
            <a:off x="5325979" y="1192617"/>
            <a:ext cx="3184357" cy="4071713"/>
          </a:xfrm>
          <a:prstGeom prst="rect">
            <a:avLst/>
          </a:prstGeom>
          <a:ln>
            <a:solidFill>
              <a:schemeClr val="tx1">
                <a:lumMod val="50000"/>
                <a:lumOff val="50000"/>
              </a:schemeClr>
            </a:solidFill>
          </a:ln>
        </p:spPr>
      </p:pic>
    </p:spTree>
    <p:extLst>
      <p:ext uri="{BB962C8B-B14F-4D97-AF65-F5344CB8AC3E}">
        <p14:creationId xmlns:p14="http://schemas.microsoft.com/office/powerpoint/2010/main" val="15912922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1E4AC1-3070-4066-9919-CB2F01066256}"/>
              </a:ext>
            </a:extLst>
          </p:cNvPr>
          <p:cNvSpPr>
            <a:spLocks noGrp="1"/>
          </p:cNvSpPr>
          <p:nvPr>
            <p:ph idx="1"/>
          </p:nvPr>
        </p:nvSpPr>
        <p:spPr/>
        <p:txBody>
          <a:bodyPr vert="horz" lIns="274320" tIns="274320" rIns="274320" bIns="274320" rtlCol="0" anchor="t">
            <a:normAutofit/>
          </a:bodyPr>
          <a:lstStyle/>
          <a:p>
            <a:r>
              <a:rPr lang="en-US" dirty="0">
                <a:latin typeface="Calibri"/>
                <a:cs typeface="Calibri"/>
              </a:rPr>
              <a:t>Is this the proof of your article? </a:t>
            </a:r>
            <a:endParaRPr lang="en-US" dirty="0">
              <a:cs typeface="Calibri" pitchFamily="34" charset="0"/>
            </a:endParaRPr>
          </a:p>
          <a:p>
            <a:pPr lvl="1">
              <a:spcAft>
                <a:spcPts val="600"/>
              </a:spcAft>
            </a:pPr>
            <a:r>
              <a:rPr lang="en-US" dirty="0">
                <a:latin typeface="Calibri"/>
                <a:cs typeface="Calibri"/>
              </a:rPr>
              <a:t>No. The proof will have been typeset and copyedited by the journal.  It will be a version before this stage. </a:t>
            </a:r>
          </a:p>
          <a:p>
            <a:r>
              <a:rPr lang="en-US" dirty="0">
                <a:latin typeface="Calibri"/>
                <a:cs typeface="Calibri"/>
              </a:rPr>
              <a:t>Is it a Word doc? </a:t>
            </a:r>
          </a:p>
          <a:p>
            <a:pPr lvl="1"/>
            <a:r>
              <a:rPr lang="en-US" dirty="0">
                <a:latin typeface="Calibri"/>
                <a:cs typeface="Calibri"/>
              </a:rPr>
              <a:t>Sometimes. It depends on what file format the publisher wanted you to submit your revised manuscript as. But yes, typically this version is more likely to be a Word doc. </a:t>
            </a:r>
          </a:p>
          <a:p>
            <a:pPr>
              <a:spcAft>
                <a:spcPts val="0"/>
              </a:spcAft>
            </a:pPr>
            <a:r>
              <a:rPr lang="en-US" dirty="0">
                <a:latin typeface="Calibri"/>
                <a:cs typeface="Calibri"/>
              </a:rPr>
              <a:t>Can I find it in the publisher's system?</a:t>
            </a:r>
          </a:p>
          <a:p>
            <a:pPr lvl="1"/>
            <a:r>
              <a:rPr lang="en-US" dirty="0">
                <a:latin typeface="Calibri"/>
                <a:cs typeface="Calibri"/>
              </a:rPr>
              <a:t>Sometimes. See this </a:t>
            </a:r>
            <a:r>
              <a:rPr lang="en-US" dirty="0">
                <a:latin typeface="Calibri"/>
                <a:cs typeface="Calibri"/>
                <a:hlinkClick r:id="rId2"/>
              </a:rPr>
              <a:t>online guide</a:t>
            </a:r>
            <a:r>
              <a:rPr lang="en-US" dirty="0">
                <a:latin typeface="Calibri"/>
                <a:cs typeface="Calibri"/>
              </a:rPr>
              <a:t> for how to locate the accepted manuscript in various publisher systems. </a:t>
            </a:r>
          </a:p>
        </p:txBody>
      </p:sp>
      <p:sp>
        <p:nvSpPr>
          <p:cNvPr id="3" name="Title 2">
            <a:extLst>
              <a:ext uri="{FF2B5EF4-FFF2-40B4-BE49-F238E27FC236}">
                <a16:creationId xmlns:a16="http://schemas.microsoft.com/office/drawing/2014/main" id="{28F48E74-E819-4B79-9535-E06084C3064C}"/>
              </a:ext>
            </a:extLst>
          </p:cNvPr>
          <p:cNvSpPr>
            <a:spLocks noGrp="1"/>
          </p:cNvSpPr>
          <p:nvPr>
            <p:ph type="title"/>
          </p:nvPr>
        </p:nvSpPr>
        <p:spPr/>
        <p:txBody>
          <a:bodyPr/>
          <a:lstStyle/>
          <a:p>
            <a:r>
              <a:rPr lang="en-US" dirty="0">
                <a:latin typeface="Calibri"/>
                <a:cs typeface="Calibri"/>
              </a:rPr>
              <a:t>FAQs accepted manuscript</a:t>
            </a:r>
            <a:endParaRPr lang="en-US" dirty="0"/>
          </a:p>
        </p:txBody>
      </p:sp>
    </p:spTree>
    <p:extLst>
      <p:ext uri="{BB962C8B-B14F-4D97-AF65-F5344CB8AC3E}">
        <p14:creationId xmlns:p14="http://schemas.microsoft.com/office/powerpoint/2010/main" val="8843445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2" descr="Question Mark with solid fill">
            <a:extLst>
              <a:ext uri="{FF2B5EF4-FFF2-40B4-BE49-F238E27FC236}">
                <a16:creationId xmlns:a16="http://schemas.microsoft.com/office/drawing/2014/main" id="{73E735CB-538E-4E2E-AA6C-5668519A66E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784121" y="2324819"/>
            <a:ext cx="1877683" cy="1863306"/>
          </a:xfrm>
          <a:prstGeom prst="rect">
            <a:avLst/>
          </a:prstGeom>
        </p:spPr>
      </p:pic>
    </p:spTree>
    <p:extLst>
      <p:ext uri="{BB962C8B-B14F-4D97-AF65-F5344CB8AC3E}">
        <p14:creationId xmlns:p14="http://schemas.microsoft.com/office/powerpoint/2010/main" val="34249383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8092258-138C-4E65-A147-9825BA1F6697}"/>
              </a:ext>
            </a:extLst>
          </p:cNvPr>
          <p:cNvSpPr>
            <a:spLocks noGrp="1"/>
          </p:cNvSpPr>
          <p:nvPr>
            <p:ph idx="1"/>
          </p:nvPr>
        </p:nvSpPr>
        <p:spPr/>
        <p:txBody>
          <a:bodyPr vert="horz" lIns="274320" tIns="274320" rIns="274320" bIns="274320" rtlCol="0" anchor="t">
            <a:normAutofit/>
          </a:bodyPr>
          <a:lstStyle/>
          <a:p>
            <a:r>
              <a:rPr lang="en-US" dirty="0">
                <a:latin typeface="Calibri"/>
                <a:cs typeface="Calibri"/>
              </a:rPr>
              <a:t>Free and accessible to anyone, anywhere in the world</a:t>
            </a:r>
          </a:p>
          <a:p>
            <a:r>
              <a:rPr lang="en-US" dirty="0">
                <a:latin typeface="Calibri"/>
                <a:cs typeface="Calibri"/>
              </a:rPr>
              <a:t>Anyone affiliated with McGill can deposit</a:t>
            </a:r>
            <a:endParaRPr lang="en-US" dirty="0">
              <a:cs typeface="Calibri"/>
            </a:endParaRPr>
          </a:p>
          <a:p>
            <a:r>
              <a:rPr lang="en-US" dirty="0">
                <a:latin typeface="Calibri"/>
                <a:cs typeface="Calibri"/>
              </a:rPr>
              <a:t>Meets Tri-Agency, FRQ OA requirements</a:t>
            </a:r>
          </a:p>
          <a:p>
            <a:r>
              <a:rPr lang="en-US">
                <a:latin typeface="Calibri"/>
                <a:cs typeface="Calibri"/>
              </a:rPr>
              <a:t>Indexed in Google and Google Scholar</a:t>
            </a:r>
          </a:p>
          <a:p>
            <a:r>
              <a:rPr lang="en-US" dirty="0">
                <a:latin typeface="Calibri"/>
                <a:cs typeface="Calibri"/>
              </a:rPr>
              <a:t>How to deposit:</a:t>
            </a:r>
          </a:p>
          <a:p>
            <a:pPr lvl="1"/>
            <a:r>
              <a:rPr lang="en-US">
                <a:latin typeface="Calibri"/>
                <a:cs typeface="Calibri"/>
              </a:rPr>
              <a:t>Fill out our </a:t>
            </a:r>
            <a:r>
              <a:rPr lang="en-US" dirty="0">
                <a:latin typeface="Calibri"/>
                <a:cs typeface="Calibri"/>
                <a:hlinkClick r:id="rId2"/>
              </a:rPr>
              <a:t>online deposit form.</a:t>
            </a:r>
            <a:r>
              <a:rPr lang="en-US" dirty="0">
                <a:latin typeface="Calibri"/>
                <a:cs typeface="Calibri"/>
              </a:rPr>
              <a:t> </a:t>
            </a:r>
          </a:p>
          <a:p>
            <a:pPr lvl="1"/>
            <a:r>
              <a:rPr lang="en-US" dirty="0">
                <a:latin typeface="Calibri"/>
                <a:cs typeface="Calibri"/>
              </a:rPr>
              <a:t>We'll check copyright permissions and upload for </a:t>
            </a:r>
            <a:r>
              <a:rPr lang="en-US">
                <a:latin typeface="Calibri"/>
                <a:cs typeface="Calibri"/>
              </a:rPr>
              <a:t>you (if permitted)</a:t>
            </a:r>
            <a:endParaRPr lang="en-US" dirty="0">
              <a:latin typeface="Calibri"/>
              <a:cs typeface="Calibri"/>
            </a:endParaRPr>
          </a:p>
          <a:p>
            <a:pPr lvl="1"/>
            <a:r>
              <a:rPr lang="en-US" dirty="0">
                <a:latin typeface="Calibri"/>
                <a:cs typeface="Calibri"/>
              </a:rPr>
              <a:t>That's it!</a:t>
            </a:r>
          </a:p>
          <a:p>
            <a:pPr marL="457200" lvl="1" indent="0">
              <a:buNone/>
            </a:pPr>
            <a:endParaRPr lang="en-US" dirty="0">
              <a:latin typeface="Calibri"/>
              <a:cs typeface="Calibri"/>
            </a:endParaRPr>
          </a:p>
        </p:txBody>
      </p:sp>
      <p:sp>
        <p:nvSpPr>
          <p:cNvPr id="3" name="Title 2">
            <a:extLst>
              <a:ext uri="{FF2B5EF4-FFF2-40B4-BE49-F238E27FC236}">
                <a16:creationId xmlns:a16="http://schemas.microsoft.com/office/drawing/2014/main" id="{2658BE52-C36E-4224-9531-E78644B5EF08}"/>
              </a:ext>
            </a:extLst>
          </p:cNvPr>
          <p:cNvSpPr>
            <a:spLocks noGrp="1"/>
          </p:cNvSpPr>
          <p:nvPr>
            <p:ph type="title"/>
          </p:nvPr>
        </p:nvSpPr>
        <p:spPr/>
        <p:txBody>
          <a:bodyPr/>
          <a:lstStyle/>
          <a:p>
            <a:r>
              <a:rPr lang="en-US" dirty="0">
                <a:latin typeface="Calibri"/>
                <a:cs typeface="Calibri"/>
              </a:rPr>
              <a:t>McGill's open repository </a:t>
            </a:r>
            <a:r>
              <a:rPr lang="en-US" dirty="0" err="1">
                <a:latin typeface="Calibri"/>
                <a:cs typeface="Calibri"/>
              </a:rPr>
              <a:t>eScholarship</a:t>
            </a:r>
            <a:endParaRPr lang="en-US" dirty="0" err="1"/>
          </a:p>
        </p:txBody>
      </p:sp>
      <p:sp>
        <p:nvSpPr>
          <p:cNvPr id="4" name="TextBox 3">
            <a:extLst>
              <a:ext uri="{FF2B5EF4-FFF2-40B4-BE49-F238E27FC236}">
                <a16:creationId xmlns:a16="http://schemas.microsoft.com/office/drawing/2014/main" id="{D584AB8C-62BA-4CC4-B7D7-F6FBCA124052}"/>
              </a:ext>
            </a:extLst>
          </p:cNvPr>
          <p:cNvSpPr txBox="1"/>
          <p:nvPr/>
        </p:nvSpPr>
        <p:spPr>
          <a:xfrm>
            <a:off x="5348" y="5366084"/>
            <a:ext cx="903972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600" dirty="0">
                <a:latin typeface="Calibri"/>
                <a:cs typeface="Calibri"/>
                <a:hlinkClick r:id="rId3"/>
              </a:rPr>
              <a:t>https://escholarship.mcgill.ca/</a:t>
            </a:r>
            <a:r>
              <a:rPr lang="en-US" sz="3600" dirty="0">
                <a:latin typeface="Calibri"/>
                <a:cs typeface="Calibri"/>
              </a:rPr>
              <a:t> </a:t>
            </a:r>
            <a:endParaRPr lang="en-US" sz="3600" dirty="0">
              <a:latin typeface="Calibri"/>
              <a:ea typeface="Verdana"/>
              <a:cs typeface="Calibri"/>
            </a:endParaRPr>
          </a:p>
        </p:txBody>
      </p:sp>
    </p:spTree>
    <p:extLst>
      <p:ext uri="{BB962C8B-B14F-4D97-AF65-F5344CB8AC3E}">
        <p14:creationId xmlns:p14="http://schemas.microsoft.com/office/powerpoint/2010/main" val="456421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71FCF9-30AD-47EA-BA95-8165238DE508}"/>
              </a:ext>
            </a:extLst>
          </p:cNvPr>
          <p:cNvSpPr>
            <a:spLocks noGrp="1"/>
          </p:cNvSpPr>
          <p:nvPr>
            <p:ph idx="1"/>
          </p:nvPr>
        </p:nvSpPr>
        <p:spPr/>
        <p:txBody>
          <a:bodyPr vert="horz" lIns="274320" tIns="274320" rIns="274320" bIns="274320" rtlCol="0" anchor="t">
            <a:normAutofit/>
          </a:bodyPr>
          <a:lstStyle/>
          <a:p>
            <a:r>
              <a:rPr lang="en-US" dirty="0">
                <a:latin typeface="Calibri"/>
                <a:cs typeface="Calibri"/>
              </a:rPr>
              <a:t>Open access review:</a:t>
            </a:r>
            <a:endParaRPr lang="en-US" dirty="0">
              <a:cs typeface="Calibri"/>
            </a:endParaRPr>
          </a:p>
          <a:p>
            <a:pPr lvl="1"/>
            <a:r>
              <a:rPr lang="en-US" dirty="0">
                <a:latin typeface="Calibri"/>
                <a:cs typeface="Calibri"/>
              </a:rPr>
              <a:t>Will review your list of publications and will let you know which versions can be made open</a:t>
            </a:r>
          </a:p>
          <a:p>
            <a:r>
              <a:rPr lang="en-US" dirty="0">
                <a:latin typeface="Calibri"/>
                <a:cs typeface="Calibri"/>
              </a:rPr>
              <a:t>Journal policy analysis</a:t>
            </a:r>
          </a:p>
          <a:p>
            <a:pPr lvl="1"/>
            <a:r>
              <a:rPr lang="en-US" dirty="0">
                <a:latin typeface="Calibri"/>
                <a:cs typeface="Calibri"/>
              </a:rPr>
              <a:t>Will review a list of journals and will compare their open access policies and compliance with grants</a:t>
            </a:r>
          </a:p>
          <a:p>
            <a:r>
              <a:rPr lang="en-US" dirty="0">
                <a:latin typeface="Calibri"/>
                <a:cs typeface="Calibri"/>
              </a:rPr>
              <a:t>We'll take care of:</a:t>
            </a:r>
            <a:endParaRPr lang="en-US" dirty="0">
              <a:cs typeface="Calibri"/>
            </a:endParaRPr>
          </a:p>
          <a:p>
            <a:pPr lvl="1"/>
            <a:r>
              <a:rPr lang="en-US" dirty="0">
                <a:latin typeface="Calibri"/>
                <a:cs typeface="Calibri"/>
              </a:rPr>
              <a:t>Checking copyright permissions</a:t>
            </a:r>
          </a:p>
          <a:p>
            <a:pPr lvl="1"/>
            <a:r>
              <a:rPr lang="en-US" dirty="0">
                <a:latin typeface="Calibri"/>
                <a:cs typeface="Calibri"/>
              </a:rPr>
              <a:t>Handling embargos/publication delays</a:t>
            </a:r>
            <a:endParaRPr lang="en-US" dirty="0">
              <a:cs typeface="Calibri"/>
            </a:endParaRPr>
          </a:p>
        </p:txBody>
      </p:sp>
      <p:sp>
        <p:nvSpPr>
          <p:cNvPr id="3" name="Title 2">
            <a:extLst>
              <a:ext uri="{FF2B5EF4-FFF2-40B4-BE49-F238E27FC236}">
                <a16:creationId xmlns:a16="http://schemas.microsoft.com/office/drawing/2014/main" id="{9771B824-9AFA-4630-8BEC-6ACFE1E5A432}"/>
              </a:ext>
            </a:extLst>
          </p:cNvPr>
          <p:cNvSpPr>
            <a:spLocks noGrp="1"/>
          </p:cNvSpPr>
          <p:nvPr>
            <p:ph type="title"/>
          </p:nvPr>
        </p:nvSpPr>
        <p:spPr/>
        <p:txBody>
          <a:bodyPr/>
          <a:lstStyle/>
          <a:p>
            <a:r>
              <a:rPr lang="en-US" dirty="0">
                <a:latin typeface="Calibri"/>
                <a:cs typeface="Calibri"/>
              </a:rPr>
              <a:t>McGill </a:t>
            </a:r>
            <a:r>
              <a:rPr lang="en-US" dirty="0" err="1">
                <a:latin typeface="Calibri"/>
                <a:cs typeface="Calibri"/>
              </a:rPr>
              <a:t>eScholarship</a:t>
            </a:r>
            <a:r>
              <a:rPr lang="en-US" dirty="0">
                <a:latin typeface="Calibri"/>
                <a:cs typeface="Calibri"/>
              </a:rPr>
              <a:t> services:</a:t>
            </a:r>
            <a:endParaRPr lang="en-US" dirty="0"/>
          </a:p>
        </p:txBody>
      </p:sp>
      <p:sp>
        <p:nvSpPr>
          <p:cNvPr id="5" name="Rounded Rectangle 10">
            <a:extLst>
              <a:ext uri="{FF2B5EF4-FFF2-40B4-BE49-F238E27FC236}">
                <a16:creationId xmlns:a16="http://schemas.microsoft.com/office/drawing/2014/main" id="{2BB61C7C-6E7A-45A7-9FD4-5983BCC8C3EE}"/>
              </a:ext>
            </a:extLst>
          </p:cNvPr>
          <p:cNvSpPr/>
          <p:nvPr/>
        </p:nvSpPr>
        <p:spPr>
          <a:xfrm>
            <a:off x="750854" y="4996449"/>
            <a:ext cx="7389439" cy="1498408"/>
          </a:xfrm>
          <a:prstGeom prst="roundRect">
            <a:avLst/>
          </a:prstGeom>
        </p:spPr>
        <p:style>
          <a:lnRef idx="2">
            <a:schemeClr val="accent2"/>
          </a:lnRef>
          <a:fillRef idx="1">
            <a:schemeClr val="lt1"/>
          </a:fillRef>
          <a:effectRef idx="0">
            <a:schemeClr val="accent2"/>
          </a:effectRef>
          <a:fontRef idx="minor">
            <a:schemeClr val="dk1"/>
          </a:fontRef>
        </p:style>
        <p:txBody>
          <a:bodyPr lIns="91440" tIns="45720" rIns="91440" bIns="45720" rtlCol="0" anchor="ctr"/>
          <a:lstStyle/>
          <a:p>
            <a:pPr algn="ctr"/>
            <a:r>
              <a:rPr lang="en-US" dirty="0">
                <a:solidFill>
                  <a:schemeClr val="tx1"/>
                </a:solidFill>
                <a:ea typeface="Verdana"/>
                <a:cs typeface="Verdana"/>
              </a:rPr>
              <a:t>How? Email </a:t>
            </a:r>
            <a:r>
              <a:rPr lang="en-US" dirty="0">
                <a:solidFill>
                  <a:schemeClr val="tx1"/>
                </a:solidFill>
                <a:ea typeface="Verdana"/>
                <a:cs typeface="Verdana"/>
                <a:hlinkClick r:id="rId2">
                  <a:extLst>
                    <a:ext uri="{A12FA001-AC4F-418D-AE19-62706E023703}">
                      <ahyp:hlinkClr xmlns:ahyp="http://schemas.microsoft.com/office/drawing/2018/hyperlinkcolor" val="tx"/>
                    </a:ext>
                  </a:extLst>
                </a:hlinkClick>
              </a:rPr>
              <a:t>jessica.lange@mcgill.ca</a:t>
            </a:r>
            <a:r>
              <a:rPr lang="en-US" dirty="0">
                <a:solidFill>
                  <a:schemeClr val="tx1"/>
                </a:solidFill>
                <a:ea typeface="Verdana"/>
                <a:cs typeface="Verdana"/>
              </a:rPr>
              <a:t>  OR </a:t>
            </a:r>
            <a:endParaRPr lang="en-US" dirty="0">
              <a:solidFill>
                <a:schemeClr val="tx1"/>
              </a:solidFill>
            </a:endParaRPr>
          </a:p>
          <a:p>
            <a:pPr algn="ctr"/>
            <a:r>
              <a:rPr lang="en-US" dirty="0">
                <a:solidFill>
                  <a:schemeClr val="tx1"/>
                </a:solidFill>
                <a:ea typeface="Verdana"/>
                <a:cs typeface="Verdana"/>
                <a:hlinkClick r:id="rId3">
                  <a:extLst>
                    <a:ext uri="{A12FA001-AC4F-418D-AE19-62706E023703}">
                      <ahyp:hlinkClr xmlns:ahyp="http://schemas.microsoft.com/office/drawing/2018/hyperlinkcolor" val="tx"/>
                    </a:ext>
                  </a:extLst>
                </a:hlinkClick>
              </a:rPr>
              <a:t>escholarship.library@mcgill.ca</a:t>
            </a:r>
            <a:r>
              <a:rPr lang="en-US" dirty="0">
                <a:solidFill>
                  <a:schemeClr val="tx1"/>
                </a:solidFill>
                <a:ea typeface="Verdana"/>
                <a:cs typeface="Verdana"/>
              </a:rPr>
              <a:t> </a:t>
            </a:r>
            <a:endParaRPr lang="en-US">
              <a:solidFill>
                <a:schemeClr val="tx1"/>
              </a:solidFill>
            </a:endParaRPr>
          </a:p>
        </p:txBody>
      </p:sp>
      <p:sp>
        <p:nvSpPr>
          <p:cNvPr id="4" name="Arrow: Left 3">
            <a:extLst>
              <a:ext uri="{FF2B5EF4-FFF2-40B4-BE49-F238E27FC236}">
                <a16:creationId xmlns:a16="http://schemas.microsoft.com/office/drawing/2014/main" id="{4FC569B9-962C-4A74-BB2D-B40DDD59BC69}"/>
              </a:ext>
            </a:extLst>
          </p:cNvPr>
          <p:cNvSpPr/>
          <p:nvPr/>
        </p:nvSpPr>
        <p:spPr>
          <a:xfrm rot="-2880000">
            <a:off x="4931558" y="4804989"/>
            <a:ext cx="973247" cy="48662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9A9F45F-BEA6-41E4-8F85-1FB88FF83B25}"/>
              </a:ext>
            </a:extLst>
          </p:cNvPr>
          <p:cNvSpPr txBox="1"/>
          <p:nvPr/>
        </p:nvSpPr>
        <p:spPr>
          <a:xfrm>
            <a:off x="5301087" y="3931750"/>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chemeClr val="tx1">
                    <a:lumMod val="65000"/>
                    <a:lumOff val="35000"/>
                  </a:schemeClr>
                </a:solidFill>
                <a:latin typeface="Calibri"/>
                <a:cs typeface="Calibri"/>
              </a:rPr>
              <a:t>I also can present at meetings/seminars etc.</a:t>
            </a:r>
          </a:p>
        </p:txBody>
      </p:sp>
    </p:spTree>
    <p:extLst>
      <p:ext uri="{BB962C8B-B14F-4D97-AF65-F5344CB8AC3E}">
        <p14:creationId xmlns:p14="http://schemas.microsoft.com/office/powerpoint/2010/main" val="184607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animBg="1"/>
      <p:bldP spid="4" grpId="0" animBg="1"/>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AA662-1DA1-42DE-9459-DB7CD94E96EA}"/>
              </a:ext>
            </a:extLst>
          </p:cNvPr>
          <p:cNvSpPr>
            <a:spLocks noGrp="1"/>
          </p:cNvSpPr>
          <p:nvPr>
            <p:ph type="ctrTitle"/>
          </p:nvPr>
        </p:nvSpPr>
        <p:spPr>
          <a:xfrm>
            <a:off x="543593" y="992773"/>
            <a:ext cx="8083550" cy="1676400"/>
          </a:xfrm>
        </p:spPr>
        <p:txBody>
          <a:bodyPr/>
          <a:lstStyle/>
          <a:p>
            <a:pPr algn="ctr"/>
            <a:r>
              <a:rPr lang="en-US" dirty="0">
                <a:latin typeface="Calibri"/>
                <a:ea typeface="Verdana"/>
                <a:cs typeface="Verdana"/>
              </a:rPr>
              <a:t>Who am I?</a:t>
            </a:r>
            <a:endParaRPr lang="en-US" dirty="0"/>
          </a:p>
        </p:txBody>
      </p:sp>
      <p:pic>
        <p:nvPicPr>
          <p:cNvPr id="3" name="Graphic 3" descr="Office worker female outline">
            <a:extLst>
              <a:ext uri="{FF2B5EF4-FFF2-40B4-BE49-F238E27FC236}">
                <a16:creationId xmlns:a16="http://schemas.microsoft.com/office/drawing/2014/main" id="{61BD3261-784C-4F6C-9595-E41F53A547F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513220" y="2437064"/>
            <a:ext cx="2130926" cy="2144294"/>
          </a:xfrm>
          <a:prstGeom prst="rect">
            <a:avLst/>
          </a:prstGeom>
        </p:spPr>
      </p:pic>
    </p:spTree>
    <p:extLst>
      <p:ext uri="{BB962C8B-B14F-4D97-AF65-F5344CB8AC3E}">
        <p14:creationId xmlns:p14="http://schemas.microsoft.com/office/powerpoint/2010/main" val="15021567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511DBF2-8A10-41C2-A8A8-F1C7B1507417}"/>
              </a:ext>
            </a:extLst>
          </p:cNvPr>
          <p:cNvSpPr>
            <a:spLocks noGrp="1"/>
          </p:cNvSpPr>
          <p:nvPr>
            <p:ph idx="1"/>
          </p:nvPr>
        </p:nvSpPr>
        <p:spPr/>
        <p:txBody>
          <a:bodyPr vert="horz" lIns="274320" tIns="274320" rIns="274320" bIns="274320" rtlCol="0" anchor="t">
            <a:normAutofit/>
          </a:bodyPr>
          <a:lstStyle/>
          <a:p>
            <a:r>
              <a:rPr lang="en-US" dirty="0">
                <a:latin typeface="Calibri"/>
                <a:cs typeface="Calibri"/>
              </a:rPr>
              <a:t>No.</a:t>
            </a:r>
            <a:endParaRPr lang="en-US" dirty="0">
              <a:cs typeface="Calibri" pitchFamily="34" charset="0"/>
            </a:endParaRPr>
          </a:p>
          <a:p>
            <a:pPr lvl="1"/>
            <a:r>
              <a:rPr lang="en-US" dirty="0">
                <a:latin typeface="Calibri"/>
                <a:cs typeface="Calibri"/>
              </a:rPr>
              <a:t>"Closed" systems that require a login</a:t>
            </a:r>
            <a:endParaRPr lang="en-US" dirty="0">
              <a:cs typeface="Calibri"/>
            </a:endParaRPr>
          </a:p>
          <a:p>
            <a:pPr lvl="1"/>
            <a:r>
              <a:rPr lang="en-US" dirty="0">
                <a:latin typeface="Calibri"/>
                <a:cs typeface="Calibri"/>
              </a:rPr>
              <a:t>No preservation mechanisms</a:t>
            </a:r>
            <a:endParaRPr lang="en-US" dirty="0">
              <a:cs typeface="Calibri"/>
            </a:endParaRPr>
          </a:p>
          <a:p>
            <a:pPr lvl="1"/>
            <a:r>
              <a:rPr lang="en-US" dirty="0">
                <a:latin typeface="Calibri"/>
                <a:cs typeface="Calibri"/>
              </a:rPr>
              <a:t>Many copyright agreements don't permit posting (even the accepted manuscript!)</a:t>
            </a:r>
            <a:endParaRPr lang="en-US" dirty="0">
              <a:cs typeface="Calibri"/>
            </a:endParaRPr>
          </a:p>
          <a:p>
            <a:pPr marL="457200" lvl="1" indent="0">
              <a:buNone/>
            </a:pPr>
            <a:endParaRPr lang="en-US" dirty="0">
              <a:cs typeface="Calibri"/>
            </a:endParaRPr>
          </a:p>
          <a:p>
            <a:pPr marL="457200" lvl="1" indent="0" algn="ctr">
              <a:buNone/>
            </a:pPr>
            <a:endParaRPr lang="en-US" dirty="0">
              <a:cs typeface="Calibri"/>
            </a:endParaRPr>
          </a:p>
          <a:p>
            <a:pPr lvl="1"/>
            <a:endParaRPr lang="en-US" dirty="0">
              <a:cs typeface="Calibri"/>
            </a:endParaRPr>
          </a:p>
          <a:p>
            <a:endParaRPr lang="en-US" dirty="0">
              <a:cs typeface="Calibri"/>
            </a:endParaRPr>
          </a:p>
        </p:txBody>
      </p:sp>
      <p:sp>
        <p:nvSpPr>
          <p:cNvPr id="2" name="Title 1"/>
          <p:cNvSpPr>
            <a:spLocks noGrp="1"/>
          </p:cNvSpPr>
          <p:nvPr>
            <p:ph type="title"/>
          </p:nvPr>
        </p:nvSpPr>
        <p:spPr/>
        <p:txBody>
          <a:bodyPr>
            <a:normAutofit/>
          </a:bodyPr>
          <a:lstStyle/>
          <a:p>
            <a:r>
              <a:rPr lang="en-US"/>
              <a:t>Are </a:t>
            </a:r>
            <a:r>
              <a:rPr lang="en-US" err="1"/>
              <a:t>ResearchGate</a:t>
            </a:r>
            <a:r>
              <a:rPr lang="en-US"/>
              <a:t> or Academia.edu open access repositories?</a:t>
            </a:r>
          </a:p>
        </p:txBody>
      </p:sp>
      <p:sp>
        <p:nvSpPr>
          <p:cNvPr id="3" name="TextBox 2">
            <a:extLst>
              <a:ext uri="{FF2B5EF4-FFF2-40B4-BE49-F238E27FC236}">
                <a16:creationId xmlns:a16="http://schemas.microsoft.com/office/drawing/2014/main" id="{70FE727C-693E-4608-90B7-C7C0B8027CB3}"/>
              </a:ext>
            </a:extLst>
          </p:cNvPr>
          <p:cNvSpPr txBox="1"/>
          <p:nvPr/>
        </p:nvSpPr>
        <p:spPr>
          <a:xfrm>
            <a:off x="553453" y="3882189"/>
            <a:ext cx="806383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latin typeface="Calibri"/>
                <a:cs typeface="Calibri"/>
              </a:rPr>
              <a:t>Same for personal websites --&gt; posting to your website does </a:t>
            </a:r>
            <a:r>
              <a:rPr lang="en-US" b="1" dirty="0">
                <a:latin typeface="Calibri"/>
                <a:cs typeface="Calibri"/>
              </a:rPr>
              <a:t>NOT </a:t>
            </a:r>
            <a:r>
              <a:rPr lang="en-US" dirty="0">
                <a:latin typeface="Calibri"/>
                <a:cs typeface="Calibri"/>
              </a:rPr>
              <a:t>meet grant agency open access requirements </a:t>
            </a:r>
            <a:endParaRPr lang="en-US" dirty="0"/>
          </a:p>
        </p:txBody>
      </p:sp>
    </p:spTree>
    <p:extLst>
      <p:ext uri="{BB962C8B-B14F-4D97-AF65-F5344CB8AC3E}">
        <p14:creationId xmlns:p14="http://schemas.microsoft.com/office/powerpoint/2010/main" val="582600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593141-F04E-4CA9-8678-655F230363E9}"/>
              </a:ext>
            </a:extLst>
          </p:cNvPr>
          <p:cNvSpPr>
            <a:spLocks noGrp="1"/>
          </p:cNvSpPr>
          <p:nvPr>
            <p:ph type="title"/>
          </p:nvPr>
        </p:nvSpPr>
        <p:spPr/>
        <p:txBody>
          <a:bodyPr/>
          <a:lstStyle/>
          <a:p>
            <a:r>
              <a:rPr lang="en-US" dirty="0">
                <a:latin typeface="Calibri"/>
                <a:cs typeface="Calibri"/>
              </a:rPr>
              <a:t>What about subject/preprint repositories?</a:t>
            </a:r>
            <a:endParaRPr lang="en-US" dirty="0"/>
          </a:p>
        </p:txBody>
      </p:sp>
      <p:sp>
        <p:nvSpPr>
          <p:cNvPr id="5" name="Content Placeholder 4">
            <a:extLst>
              <a:ext uri="{FF2B5EF4-FFF2-40B4-BE49-F238E27FC236}">
                <a16:creationId xmlns:a16="http://schemas.microsoft.com/office/drawing/2014/main" id="{99129F65-75A0-469A-9045-948A5EFFE426}"/>
              </a:ext>
            </a:extLst>
          </p:cNvPr>
          <p:cNvSpPr>
            <a:spLocks noGrp="1"/>
          </p:cNvSpPr>
          <p:nvPr>
            <p:ph idx="1"/>
          </p:nvPr>
        </p:nvSpPr>
        <p:spPr/>
        <p:txBody>
          <a:bodyPr vert="horz" lIns="274320" tIns="274320" rIns="274320" bIns="274320" rtlCol="0" anchor="t">
            <a:normAutofit/>
          </a:bodyPr>
          <a:lstStyle/>
          <a:p>
            <a:r>
              <a:rPr lang="en-US" dirty="0">
                <a:latin typeface="Calibri"/>
                <a:cs typeface="Calibri"/>
              </a:rPr>
              <a:t>Great for connecting with your discipline</a:t>
            </a:r>
            <a:endParaRPr lang="en-US" dirty="0">
              <a:cs typeface="Calibri" pitchFamily="34" charset="0"/>
            </a:endParaRPr>
          </a:p>
          <a:p>
            <a:r>
              <a:rPr lang="en-US" dirty="0">
                <a:latin typeface="Calibri"/>
                <a:cs typeface="Calibri"/>
              </a:rPr>
              <a:t>Quick dissemination of research</a:t>
            </a:r>
          </a:p>
          <a:p>
            <a:r>
              <a:rPr lang="en-US" dirty="0">
                <a:latin typeface="Calibri"/>
                <a:cs typeface="Calibri"/>
                <a:hlinkClick r:id="rId2"/>
              </a:rPr>
              <a:t>Typically permitted</a:t>
            </a:r>
            <a:r>
              <a:rPr lang="en-US" dirty="0">
                <a:latin typeface="Calibri"/>
                <a:cs typeface="Calibri"/>
              </a:rPr>
              <a:t> and does not count as 'prior publication'</a:t>
            </a:r>
          </a:p>
          <a:p>
            <a:pPr lvl="1"/>
            <a:r>
              <a:rPr lang="en-US" dirty="0">
                <a:latin typeface="Calibri"/>
                <a:cs typeface="Calibri"/>
              </a:rPr>
              <a:t>Although it varies, it's worthwhile to check first. </a:t>
            </a:r>
            <a:endParaRPr lang="en-US" dirty="0"/>
          </a:p>
          <a:p>
            <a:r>
              <a:rPr lang="en-US" dirty="0">
                <a:latin typeface="Calibri"/>
                <a:cs typeface="Calibri"/>
              </a:rPr>
              <a:t>However, it varies if they meet Tri-Agency/FRQ OA policies. </a:t>
            </a:r>
            <a:endParaRPr lang="en-US" dirty="0">
              <a:cs typeface="Calibri"/>
            </a:endParaRPr>
          </a:p>
          <a:p>
            <a:pPr lvl="1">
              <a:spcAft>
                <a:spcPts val="600"/>
              </a:spcAft>
            </a:pPr>
            <a:r>
              <a:rPr lang="en-US" dirty="0">
                <a:latin typeface="Calibri"/>
                <a:cs typeface="Calibri"/>
              </a:rPr>
              <a:t>For example:</a:t>
            </a:r>
            <a:endParaRPr lang="en-US">
              <a:cs typeface="Calibri"/>
            </a:endParaRPr>
          </a:p>
          <a:p>
            <a:pPr lvl="2">
              <a:spcAft>
                <a:spcPts val="600"/>
              </a:spcAft>
            </a:pPr>
            <a:r>
              <a:rPr lang="en-US" dirty="0">
                <a:latin typeface="Calibri"/>
                <a:cs typeface="Calibri"/>
              </a:rPr>
              <a:t>Some require a login</a:t>
            </a:r>
            <a:endParaRPr lang="en-US" dirty="0">
              <a:cs typeface="Calibri"/>
            </a:endParaRPr>
          </a:p>
          <a:p>
            <a:pPr lvl="2">
              <a:spcAft>
                <a:spcPts val="600"/>
              </a:spcAft>
            </a:pPr>
            <a:r>
              <a:rPr lang="en-US" dirty="0">
                <a:latin typeface="Calibri"/>
                <a:cs typeface="Calibri"/>
              </a:rPr>
              <a:t>Some only permit uploading the preprint version</a:t>
            </a:r>
            <a:endParaRPr lang="en-US" dirty="0">
              <a:cs typeface="Calibri"/>
            </a:endParaRPr>
          </a:p>
          <a:p>
            <a:pPr marL="457200" lvl="1" indent="0">
              <a:spcAft>
                <a:spcPts val="600"/>
              </a:spcAft>
              <a:buNone/>
            </a:pPr>
            <a:endParaRPr lang="en-US" dirty="0">
              <a:cs typeface="Calibri"/>
            </a:endParaRPr>
          </a:p>
        </p:txBody>
      </p:sp>
    </p:spTree>
    <p:extLst>
      <p:ext uri="{BB962C8B-B14F-4D97-AF65-F5344CB8AC3E}">
        <p14:creationId xmlns:p14="http://schemas.microsoft.com/office/powerpoint/2010/main" val="3366758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DE4FEBA3-ECBA-417A-9BAB-3116D07D2AF9}"/>
              </a:ext>
            </a:extLst>
          </p:cNvPr>
          <p:cNvGraphicFramePr>
            <a:graphicFrameLocks noGrp="1"/>
          </p:cNvGraphicFramePr>
          <p:nvPr>
            <p:ph idx="1"/>
            <p:extLst>
              <p:ext uri="{D42A27DB-BD31-4B8C-83A1-F6EECF244321}">
                <p14:modId xmlns:p14="http://schemas.microsoft.com/office/powerpoint/2010/main" val="4188195928"/>
              </p:ext>
            </p:extLst>
          </p:nvPr>
        </p:nvGraphicFramePr>
        <p:xfrm>
          <a:off x="158062" y="1373719"/>
          <a:ext cx="8872531" cy="4815323"/>
        </p:xfrm>
        <a:graphic>
          <a:graphicData uri="http://schemas.openxmlformats.org/drawingml/2006/table">
            <a:tbl>
              <a:tblPr firstRow="1" bandRow="1">
                <a:tableStyleId>{5940675A-B579-460E-94D1-54222C63F5DA}</a:tableStyleId>
              </a:tblPr>
              <a:tblGrid>
                <a:gridCol w="1751263">
                  <a:extLst>
                    <a:ext uri="{9D8B030D-6E8A-4147-A177-3AD203B41FA5}">
                      <a16:colId xmlns:a16="http://schemas.microsoft.com/office/drawing/2014/main" val="864100760"/>
                    </a:ext>
                  </a:extLst>
                </a:gridCol>
                <a:gridCol w="3850105">
                  <a:extLst>
                    <a:ext uri="{9D8B030D-6E8A-4147-A177-3AD203B41FA5}">
                      <a16:colId xmlns:a16="http://schemas.microsoft.com/office/drawing/2014/main" val="1549957124"/>
                    </a:ext>
                  </a:extLst>
                </a:gridCol>
                <a:gridCol w="3271163">
                  <a:extLst>
                    <a:ext uri="{9D8B030D-6E8A-4147-A177-3AD203B41FA5}">
                      <a16:colId xmlns:a16="http://schemas.microsoft.com/office/drawing/2014/main" val="2524853472"/>
                    </a:ext>
                  </a:extLst>
                </a:gridCol>
              </a:tblGrid>
              <a:tr h="370840">
                <a:tc>
                  <a:txBody>
                    <a:bodyPr/>
                    <a:lstStyle/>
                    <a:p>
                      <a:r>
                        <a:rPr lang="en-US" sz="1400" b="1" dirty="0"/>
                        <a:t>Repository </a:t>
                      </a:r>
                    </a:p>
                  </a:txBody>
                  <a:tcPr/>
                </a:tc>
                <a:tc>
                  <a:txBody>
                    <a:bodyPr/>
                    <a:lstStyle/>
                    <a:p>
                      <a:r>
                        <a:rPr lang="en-US" sz="1400" b="1" dirty="0"/>
                        <a:t>Subject area(s)</a:t>
                      </a:r>
                      <a:endParaRPr lang="en-US" dirty="0"/>
                    </a:p>
                  </a:txBody>
                  <a:tcPr/>
                </a:tc>
                <a:tc>
                  <a:txBody>
                    <a:bodyPr/>
                    <a:lstStyle/>
                    <a:p>
                      <a:pPr lvl="0">
                        <a:buNone/>
                      </a:pPr>
                      <a:r>
                        <a:rPr lang="en-US" sz="1400" b="1" dirty="0"/>
                        <a:t>Permits accepted manuscripts?</a:t>
                      </a:r>
                      <a:endParaRPr lang="en-US" dirty="0"/>
                    </a:p>
                  </a:txBody>
                  <a:tcPr/>
                </a:tc>
                <a:extLst>
                  <a:ext uri="{0D108BD9-81ED-4DB2-BD59-A6C34878D82A}">
                    <a16:rowId xmlns:a16="http://schemas.microsoft.com/office/drawing/2014/main" val="371050985"/>
                  </a:ext>
                </a:extLst>
              </a:tr>
              <a:tr h="370840">
                <a:tc>
                  <a:txBody>
                    <a:bodyPr/>
                    <a:lstStyle/>
                    <a:p>
                      <a:r>
                        <a:rPr lang="en-US" sz="1400" dirty="0">
                          <a:hlinkClick r:id="rId2"/>
                        </a:rPr>
                        <a:t>arXiv</a:t>
                      </a:r>
                    </a:p>
                  </a:txBody>
                  <a:tcPr/>
                </a:tc>
                <a:tc>
                  <a:txBody>
                    <a:bodyPr/>
                    <a:lstStyle/>
                    <a:p>
                      <a:r>
                        <a:rPr lang="en-US" sz="1400" dirty="0"/>
                        <a:t>Physics, Math, Computer Science, Electrical Engineering etc.</a:t>
                      </a:r>
                    </a:p>
                  </a:txBody>
                  <a:tcPr/>
                </a:tc>
                <a:tc>
                  <a:txBody>
                    <a:bodyPr/>
                    <a:lstStyle/>
                    <a:p>
                      <a:r>
                        <a:rPr lang="en-US" sz="1400" dirty="0"/>
                        <a:t>Yes. </a:t>
                      </a:r>
                    </a:p>
                  </a:txBody>
                  <a:tcPr/>
                </a:tc>
                <a:extLst>
                  <a:ext uri="{0D108BD9-81ED-4DB2-BD59-A6C34878D82A}">
                    <a16:rowId xmlns:a16="http://schemas.microsoft.com/office/drawing/2014/main" val="1203921982"/>
                  </a:ext>
                </a:extLst>
              </a:tr>
              <a:tr h="370839">
                <a:tc>
                  <a:txBody>
                    <a:bodyPr/>
                    <a:lstStyle/>
                    <a:p>
                      <a:pPr lvl="0">
                        <a:buNone/>
                      </a:pPr>
                      <a:r>
                        <a:rPr lang="en-US" sz="1400" dirty="0">
                          <a:hlinkClick r:id="rId3"/>
                        </a:rPr>
                        <a:t>AgEcon</a:t>
                      </a:r>
                    </a:p>
                  </a:txBody>
                  <a:tcPr/>
                </a:tc>
                <a:tc>
                  <a:txBody>
                    <a:bodyPr/>
                    <a:lstStyle/>
                    <a:p>
                      <a:pPr lvl="0">
                        <a:buNone/>
                      </a:pPr>
                      <a:r>
                        <a:rPr lang="en-US" sz="1400" dirty="0"/>
                        <a:t>Agricultural and Applied Economics</a:t>
                      </a:r>
                    </a:p>
                  </a:txBody>
                  <a:tcPr/>
                </a:tc>
                <a:tc>
                  <a:txBody>
                    <a:bodyPr/>
                    <a:lstStyle/>
                    <a:p>
                      <a:pPr lvl="0">
                        <a:buNone/>
                      </a:pPr>
                      <a:r>
                        <a:rPr lang="en-US" sz="1400" dirty="0"/>
                        <a:t>Yes. </a:t>
                      </a:r>
                    </a:p>
                  </a:txBody>
                  <a:tcPr/>
                </a:tc>
                <a:extLst>
                  <a:ext uri="{0D108BD9-81ED-4DB2-BD59-A6C34878D82A}">
                    <a16:rowId xmlns:a16="http://schemas.microsoft.com/office/drawing/2014/main" val="3634784309"/>
                  </a:ext>
                </a:extLst>
              </a:tr>
              <a:tr h="370840">
                <a:tc>
                  <a:txBody>
                    <a:bodyPr/>
                    <a:lstStyle/>
                    <a:p>
                      <a:r>
                        <a:rPr lang="en-US" sz="1400" dirty="0">
                          <a:hlinkClick r:id="rId4"/>
                        </a:rPr>
                        <a:t>bioRxiv</a:t>
                      </a:r>
                      <a:endParaRPr lang="en-US" sz="1400" dirty="0"/>
                    </a:p>
                  </a:txBody>
                  <a:tcPr/>
                </a:tc>
                <a:tc>
                  <a:txBody>
                    <a:bodyPr/>
                    <a:lstStyle/>
                    <a:p>
                      <a:r>
                        <a:rPr lang="en-US" sz="1400" dirty="0"/>
                        <a:t>Biology</a:t>
                      </a:r>
                    </a:p>
                  </a:txBody>
                  <a:tcPr/>
                </a:tc>
                <a:tc>
                  <a:txBody>
                    <a:bodyPr/>
                    <a:lstStyle/>
                    <a:p>
                      <a:r>
                        <a:rPr lang="en-US" sz="1400" dirty="0"/>
                        <a:t>No. Only accepts preprints. </a:t>
                      </a:r>
                    </a:p>
                  </a:txBody>
                  <a:tcPr/>
                </a:tc>
                <a:extLst>
                  <a:ext uri="{0D108BD9-81ED-4DB2-BD59-A6C34878D82A}">
                    <a16:rowId xmlns:a16="http://schemas.microsoft.com/office/drawing/2014/main" val="1625180365"/>
                  </a:ext>
                </a:extLst>
              </a:tr>
              <a:tr h="370840">
                <a:tc>
                  <a:txBody>
                    <a:bodyPr/>
                    <a:lstStyle/>
                    <a:p>
                      <a:pPr lvl="0">
                        <a:buNone/>
                      </a:pPr>
                      <a:r>
                        <a:rPr lang="en-US" sz="1400" dirty="0">
                          <a:hlinkClick r:id="rId5"/>
                        </a:rPr>
                        <a:t>EartharXiv</a:t>
                      </a:r>
                      <a:endParaRPr lang="en-US" sz="1400" dirty="0" err="1">
                        <a:hlinkClick r:id="rId5"/>
                      </a:endParaRPr>
                    </a:p>
                  </a:txBody>
                  <a:tcPr/>
                </a:tc>
                <a:tc>
                  <a:txBody>
                    <a:bodyPr/>
                    <a:lstStyle/>
                    <a:p>
                      <a:r>
                        <a:rPr lang="en-US" sz="1400" dirty="0"/>
                        <a:t>Earth sciences</a:t>
                      </a:r>
                    </a:p>
                  </a:txBody>
                  <a:tcPr/>
                </a:tc>
                <a:tc>
                  <a:txBody>
                    <a:bodyPr/>
                    <a:lstStyle/>
                    <a:p>
                      <a:pPr lvl="0">
                        <a:buNone/>
                      </a:pPr>
                      <a:r>
                        <a:rPr lang="en-US" sz="1400" b="0" i="0" u="none" strike="noStrike" noProof="0" dirty="0">
                          <a:latin typeface="Verdana"/>
                        </a:rPr>
                        <a:t>No. Only accepts preprints. </a:t>
                      </a:r>
                      <a:endParaRPr lang="en-US" dirty="0"/>
                    </a:p>
                  </a:txBody>
                  <a:tcPr/>
                </a:tc>
                <a:extLst>
                  <a:ext uri="{0D108BD9-81ED-4DB2-BD59-A6C34878D82A}">
                    <a16:rowId xmlns:a16="http://schemas.microsoft.com/office/drawing/2014/main" val="4140107736"/>
                  </a:ext>
                </a:extLst>
              </a:tr>
              <a:tr h="370839">
                <a:tc>
                  <a:txBody>
                    <a:bodyPr/>
                    <a:lstStyle/>
                    <a:p>
                      <a:pPr lvl="0">
                        <a:buNone/>
                      </a:pPr>
                      <a:r>
                        <a:rPr lang="en-US" sz="1400" dirty="0">
                          <a:hlinkClick r:id="rId6"/>
                        </a:rPr>
                        <a:t>engrXiv</a:t>
                      </a:r>
                      <a:endParaRPr lang="en-US" sz="1400" dirty="0" err="1"/>
                    </a:p>
                  </a:txBody>
                  <a:tcPr/>
                </a:tc>
                <a:tc>
                  <a:txBody>
                    <a:bodyPr/>
                    <a:lstStyle/>
                    <a:p>
                      <a:pPr lvl="0">
                        <a:buNone/>
                      </a:pPr>
                      <a:r>
                        <a:rPr lang="en-US" sz="1400" dirty="0"/>
                        <a:t>Engineering</a:t>
                      </a:r>
                    </a:p>
                  </a:txBody>
                  <a:tcPr/>
                </a:tc>
                <a:tc>
                  <a:txBody>
                    <a:bodyPr/>
                    <a:lstStyle/>
                    <a:p>
                      <a:pPr lvl="0">
                        <a:buNone/>
                      </a:pPr>
                      <a:r>
                        <a:rPr lang="en-US" sz="1400" dirty="0"/>
                        <a:t>Yes.</a:t>
                      </a:r>
                    </a:p>
                  </a:txBody>
                  <a:tcPr/>
                </a:tc>
                <a:extLst>
                  <a:ext uri="{0D108BD9-81ED-4DB2-BD59-A6C34878D82A}">
                    <a16:rowId xmlns:a16="http://schemas.microsoft.com/office/drawing/2014/main" val="2911580958"/>
                  </a:ext>
                </a:extLst>
              </a:tr>
              <a:tr h="370840">
                <a:tc>
                  <a:txBody>
                    <a:bodyPr/>
                    <a:lstStyle/>
                    <a:p>
                      <a:r>
                        <a:rPr lang="en-US" sz="1400" dirty="0">
                          <a:hlinkClick r:id="rId7"/>
                        </a:rPr>
                        <a:t>medRxiv</a:t>
                      </a:r>
                      <a:endParaRPr lang="en-US" sz="1400" dirty="0" err="1"/>
                    </a:p>
                  </a:txBody>
                  <a:tcPr/>
                </a:tc>
                <a:tc>
                  <a:txBody>
                    <a:bodyPr/>
                    <a:lstStyle/>
                    <a:p>
                      <a:r>
                        <a:rPr lang="en-US" sz="1400" dirty="0"/>
                        <a:t>Health sciences</a:t>
                      </a:r>
                    </a:p>
                  </a:txBody>
                  <a:tcPr/>
                </a:tc>
                <a:tc>
                  <a:txBody>
                    <a:bodyPr/>
                    <a:lstStyle/>
                    <a:p>
                      <a:r>
                        <a:rPr lang="en-US" sz="1400" dirty="0"/>
                        <a:t>No. Only accepts preprints.</a:t>
                      </a:r>
                    </a:p>
                  </a:txBody>
                  <a:tcPr/>
                </a:tc>
                <a:extLst>
                  <a:ext uri="{0D108BD9-81ED-4DB2-BD59-A6C34878D82A}">
                    <a16:rowId xmlns:a16="http://schemas.microsoft.com/office/drawing/2014/main" val="2029326695"/>
                  </a:ext>
                </a:extLst>
              </a:tr>
              <a:tr h="370839">
                <a:tc>
                  <a:txBody>
                    <a:bodyPr/>
                    <a:lstStyle/>
                    <a:p>
                      <a:pPr lvl="0">
                        <a:buNone/>
                      </a:pPr>
                      <a:r>
                        <a:rPr lang="en-US" sz="1400" dirty="0">
                          <a:hlinkClick r:id="rId8"/>
                        </a:rPr>
                        <a:t>MLA Commons: CORE</a:t>
                      </a:r>
                    </a:p>
                  </a:txBody>
                  <a:tcPr/>
                </a:tc>
                <a:tc>
                  <a:txBody>
                    <a:bodyPr/>
                    <a:lstStyle/>
                    <a:p>
                      <a:pPr lvl="0">
                        <a:buNone/>
                      </a:pPr>
                      <a:r>
                        <a:rPr lang="en-US" sz="1400" dirty="0"/>
                        <a:t>Humanities</a:t>
                      </a:r>
                    </a:p>
                  </a:txBody>
                  <a:tcPr/>
                </a:tc>
                <a:tc>
                  <a:txBody>
                    <a:bodyPr/>
                    <a:lstStyle/>
                    <a:p>
                      <a:pPr lvl="0">
                        <a:buNone/>
                      </a:pPr>
                      <a:r>
                        <a:rPr lang="en-US" sz="1400" dirty="0"/>
                        <a:t>Yes.</a:t>
                      </a:r>
                    </a:p>
                  </a:txBody>
                  <a:tcPr/>
                </a:tc>
                <a:extLst>
                  <a:ext uri="{0D108BD9-81ED-4DB2-BD59-A6C34878D82A}">
                    <a16:rowId xmlns:a16="http://schemas.microsoft.com/office/drawing/2014/main" val="1783242252"/>
                  </a:ext>
                </a:extLst>
              </a:tr>
              <a:tr h="370839">
                <a:tc>
                  <a:txBody>
                    <a:bodyPr/>
                    <a:lstStyle/>
                    <a:p>
                      <a:pPr lvl="0">
                        <a:buNone/>
                      </a:pPr>
                      <a:r>
                        <a:rPr lang="en-US" sz="1400" dirty="0">
                          <a:hlinkClick r:id="rId9"/>
                        </a:rPr>
                        <a:t>PubMed Central</a:t>
                      </a:r>
                      <a:endParaRPr lang="en-US" sz="1400" dirty="0"/>
                    </a:p>
                  </a:txBody>
                  <a:tcPr/>
                </a:tc>
                <a:tc>
                  <a:txBody>
                    <a:bodyPr/>
                    <a:lstStyle/>
                    <a:p>
                      <a:pPr lvl="0">
                        <a:buNone/>
                      </a:pPr>
                      <a:r>
                        <a:rPr lang="en-US" sz="1400" dirty="0"/>
                        <a:t>Health sciences</a:t>
                      </a:r>
                    </a:p>
                  </a:txBody>
                  <a:tcPr/>
                </a:tc>
                <a:tc>
                  <a:txBody>
                    <a:bodyPr/>
                    <a:lstStyle/>
                    <a:p>
                      <a:pPr lvl="0">
                        <a:buNone/>
                      </a:pPr>
                      <a:r>
                        <a:rPr lang="en-US" sz="1400" dirty="0"/>
                        <a:t>Yes* but doesn't allow individuals to upload. </a:t>
                      </a:r>
                    </a:p>
                  </a:txBody>
                  <a:tcPr/>
                </a:tc>
                <a:extLst>
                  <a:ext uri="{0D108BD9-81ED-4DB2-BD59-A6C34878D82A}">
                    <a16:rowId xmlns:a16="http://schemas.microsoft.com/office/drawing/2014/main" val="1930781642"/>
                  </a:ext>
                </a:extLst>
              </a:tr>
              <a:tr h="360947">
                <a:tc>
                  <a:txBody>
                    <a:bodyPr/>
                    <a:lstStyle/>
                    <a:p>
                      <a:pPr lvl="0">
                        <a:buNone/>
                      </a:pPr>
                      <a:r>
                        <a:rPr lang="en-US" sz="1400" dirty="0">
                          <a:hlinkClick r:id="rId10"/>
                        </a:rPr>
                        <a:t>SocArXiv</a:t>
                      </a:r>
                      <a:endParaRPr lang="en-US" sz="1400" dirty="0" err="1"/>
                    </a:p>
                  </a:txBody>
                  <a:tcPr/>
                </a:tc>
                <a:tc>
                  <a:txBody>
                    <a:bodyPr/>
                    <a:lstStyle/>
                    <a:p>
                      <a:pPr lvl="0">
                        <a:buNone/>
                      </a:pPr>
                      <a:r>
                        <a:rPr lang="en-US" sz="1400" dirty="0"/>
                        <a:t>Social Sciences</a:t>
                      </a:r>
                    </a:p>
                  </a:txBody>
                  <a:tcPr/>
                </a:tc>
                <a:tc>
                  <a:txBody>
                    <a:bodyPr/>
                    <a:lstStyle/>
                    <a:p>
                      <a:pPr lvl="0">
                        <a:buNone/>
                      </a:pPr>
                      <a:r>
                        <a:rPr lang="en-US" sz="1400" dirty="0"/>
                        <a:t>Yes.</a:t>
                      </a:r>
                    </a:p>
                  </a:txBody>
                  <a:tcPr/>
                </a:tc>
                <a:extLst>
                  <a:ext uri="{0D108BD9-81ED-4DB2-BD59-A6C34878D82A}">
                    <a16:rowId xmlns:a16="http://schemas.microsoft.com/office/drawing/2014/main" val="3929597957"/>
                  </a:ext>
                </a:extLst>
              </a:tr>
              <a:tr h="527538">
                <a:tc>
                  <a:txBody>
                    <a:bodyPr/>
                    <a:lstStyle/>
                    <a:p>
                      <a:pPr lvl="0">
                        <a:buNone/>
                      </a:pPr>
                      <a:r>
                        <a:rPr lang="en-US" sz="1400" dirty="0">
                          <a:hlinkClick r:id="rId11"/>
                        </a:rPr>
                        <a:t>SSRN</a:t>
                      </a:r>
                      <a:endParaRPr lang="en-US" sz="1400" dirty="0"/>
                    </a:p>
                  </a:txBody>
                  <a:tcPr/>
                </a:tc>
                <a:tc>
                  <a:txBody>
                    <a:bodyPr/>
                    <a:lstStyle/>
                    <a:p>
                      <a:pPr lvl="0">
                        <a:buNone/>
                      </a:pPr>
                      <a:r>
                        <a:rPr lang="en-US" sz="1400" dirty="0"/>
                        <a:t>Social Sciences, Law</a:t>
                      </a:r>
                    </a:p>
                  </a:txBody>
                  <a:tcPr/>
                </a:tc>
                <a:tc>
                  <a:txBody>
                    <a:bodyPr/>
                    <a:lstStyle/>
                    <a:p>
                      <a:pPr lvl="0">
                        <a:buNone/>
                      </a:pPr>
                      <a:r>
                        <a:rPr lang="en-US" sz="1400" dirty="0"/>
                        <a:t>Not technically 'open', requires a login.</a:t>
                      </a:r>
                    </a:p>
                  </a:txBody>
                  <a:tcPr/>
                </a:tc>
                <a:extLst>
                  <a:ext uri="{0D108BD9-81ED-4DB2-BD59-A6C34878D82A}">
                    <a16:rowId xmlns:a16="http://schemas.microsoft.com/office/drawing/2014/main" val="1129995689"/>
                  </a:ext>
                </a:extLst>
              </a:tr>
            </a:tbl>
          </a:graphicData>
        </a:graphic>
      </p:graphicFrame>
      <p:sp>
        <p:nvSpPr>
          <p:cNvPr id="3" name="Title 2">
            <a:extLst>
              <a:ext uri="{FF2B5EF4-FFF2-40B4-BE49-F238E27FC236}">
                <a16:creationId xmlns:a16="http://schemas.microsoft.com/office/drawing/2014/main" id="{93593141-F04E-4CA9-8678-655F230363E9}"/>
              </a:ext>
            </a:extLst>
          </p:cNvPr>
          <p:cNvSpPr>
            <a:spLocks noGrp="1"/>
          </p:cNvSpPr>
          <p:nvPr>
            <p:ph type="title"/>
          </p:nvPr>
        </p:nvSpPr>
        <p:spPr/>
        <p:txBody>
          <a:bodyPr/>
          <a:lstStyle/>
          <a:p>
            <a:r>
              <a:rPr lang="en-US">
                <a:latin typeface="Calibri"/>
                <a:cs typeface="Calibri"/>
              </a:rPr>
              <a:t>Example of subject/preprint repositories</a:t>
            </a:r>
            <a:endParaRPr lang="en-US"/>
          </a:p>
        </p:txBody>
      </p:sp>
    </p:spTree>
    <p:extLst>
      <p:ext uri="{BB962C8B-B14F-4D97-AF65-F5344CB8AC3E}">
        <p14:creationId xmlns:p14="http://schemas.microsoft.com/office/powerpoint/2010/main" val="13729968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514" y="914400"/>
            <a:ext cx="8872538" cy="5943599"/>
          </a:xfrm>
        </p:spPr>
        <p:txBody>
          <a:bodyPr vert="horz" lIns="274320" tIns="274320" rIns="274320" bIns="274320" rtlCol="0" anchor="t">
            <a:normAutofit/>
          </a:bodyPr>
          <a:lstStyle/>
          <a:p>
            <a:pPr marL="0" indent="0">
              <a:buNone/>
            </a:pPr>
            <a:r>
              <a:rPr lang="en-US" b="1" i="1" dirty="0">
                <a:latin typeface="Calibri"/>
                <a:cs typeface="Calibri"/>
              </a:rPr>
              <a:t>How can I know the policies before I submit?</a:t>
            </a:r>
          </a:p>
          <a:p>
            <a:pPr marL="457200" indent="-457200">
              <a:buAutoNum type="arabicPeriod"/>
            </a:pPr>
            <a:r>
              <a:rPr lang="en-US" dirty="0">
                <a:latin typeface="Calibri"/>
                <a:cs typeface="Calibri"/>
              </a:rPr>
              <a:t>Sherpa/Romeo</a:t>
            </a:r>
          </a:p>
          <a:p>
            <a:pPr lvl="1"/>
            <a:r>
              <a:rPr lang="en-US" dirty="0">
                <a:latin typeface="Calibri"/>
                <a:cs typeface="Calibri"/>
              </a:rPr>
              <a:t>Database of publisher policies</a:t>
            </a:r>
          </a:p>
          <a:p>
            <a:pPr lvl="1"/>
            <a:r>
              <a:rPr lang="en-US" dirty="0">
                <a:latin typeface="Calibri"/>
                <a:cs typeface="Calibri"/>
                <a:hlinkClick r:id="rId3"/>
              </a:rPr>
              <a:t>https://v2.sherpa.ac.uk/romeo/</a:t>
            </a:r>
          </a:p>
          <a:p>
            <a:pPr lvl="2"/>
            <a:r>
              <a:rPr lang="en-US" b="1" dirty="0">
                <a:latin typeface="Calibri"/>
                <a:cs typeface="Calibri"/>
              </a:rPr>
              <a:t>Tip!</a:t>
            </a:r>
            <a:r>
              <a:rPr lang="en-US" dirty="0">
                <a:latin typeface="Calibri"/>
                <a:cs typeface="Calibri"/>
              </a:rPr>
              <a:t> Includes links to the relevant materials on the publisher websites.</a:t>
            </a:r>
          </a:p>
          <a:p>
            <a:pPr marL="457200" indent="-457200">
              <a:buAutoNum type="arabicPeriod"/>
            </a:pPr>
            <a:r>
              <a:rPr lang="en-US" dirty="0">
                <a:latin typeface="Calibri"/>
                <a:cs typeface="Calibri"/>
              </a:rPr>
              <a:t>Ask me</a:t>
            </a:r>
            <a:endParaRPr lang="en-US" dirty="0">
              <a:cs typeface="Calibri" pitchFamily="34" charset="0"/>
            </a:endParaRPr>
          </a:p>
          <a:p>
            <a:pPr lvl="1">
              <a:buAutoNum type="arabicPeriod"/>
            </a:pPr>
            <a:r>
              <a:rPr lang="en-US" dirty="0">
                <a:latin typeface="Calibri"/>
                <a:cs typeface="Calibri"/>
              </a:rPr>
              <a:t>Send me a list of journals you regularly publish in and I'll check their policies</a:t>
            </a:r>
          </a:p>
          <a:p>
            <a:pPr lvl="1"/>
            <a:endParaRPr lang="en-US" i="1" dirty="0">
              <a:cs typeface="Calibri" pitchFamily="34" charset="0"/>
            </a:endParaRPr>
          </a:p>
          <a:p>
            <a:endParaRPr lang="en-CA">
              <a:cs typeface="Calibri" pitchFamily="34" charset="0"/>
            </a:endParaRPr>
          </a:p>
        </p:txBody>
      </p:sp>
      <p:sp>
        <p:nvSpPr>
          <p:cNvPr id="3" name="Title 2"/>
          <p:cNvSpPr>
            <a:spLocks noGrp="1"/>
          </p:cNvSpPr>
          <p:nvPr>
            <p:ph type="title"/>
          </p:nvPr>
        </p:nvSpPr>
        <p:spPr/>
        <p:txBody>
          <a:bodyPr/>
          <a:lstStyle/>
          <a:p>
            <a:r>
              <a:rPr lang="en-US"/>
              <a:t>Publisher Websites</a:t>
            </a:r>
            <a:endParaRPr lang="en-CA"/>
          </a:p>
        </p:txBody>
      </p:sp>
    </p:spTree>
    <p:extLst>
      <p:ext uri="{BB962C8B-B14F-4D97-AF65-F5344CB8AC3E}">
        <p14:creationId xmlns:p14="http://schemas.microsoft.com/office/powerpoint/2010/main" val="168898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vert="horz" lIns="274320" tIns="274320" rIns="274320" bIns="274320" rtlCol="0" anchor="t">
            <a:normAutofit/>
          </a:bodyPr>
          <a:lstStyle/>
          <a:p>
            <a:pPr marL="342900" indent="-342900"/>
            <a:r>
              <a:rPr lang="en-US" dirty="0">
                <a:latin typeface="Calibri"/>
                <a:cs typeface="Calibri"/>
              </a:rPr>
              <a:t>What about open data? </a:t>
            </a:r>
            <a:endParaRPr lang="en-US" dirty="0">
              <a:cs typeface="Calibri" pitchFamily="34" charset="0"/>
            </a:endParaRPr>
          </a:p>
          <a:p>
            <a:pPr lvl="1"/>
            <a:r>
              <a:rPr lang="en-US" dirty="0">
                <a:latin typeface="Calibri"/>
                <a:cs typeface="Calibri"/>
              </a:rPr>
              <a:t>McGill has data services to help researchers navigate open data. </a:t>
            </a:r>
            <a:endParaRPr lang="en-US" dirty="0">
              <a:cs typeface="Calibri" pitchFamily="34" charset="0"/>
            </a:endParaRPr>
          </a:p>
          <a:p>
            <a:pPr lvl="1"/>
            <a:r>
              <a:rPr lang="en-US">
                <a:latin typeface="Calibri"/>
                <a:cs typeface="Calibri"/>
              </a:rPr>
              <a:t>See our r</a:t>
            </a:r>
            <a:r>
              <a:rPr lang="en-US" dirty="0">
                <a:latin typeface="Calibri"/>
                <a:cs typeface="Calibri"/>
                <a:hlinkClick r:id="rId3"/>
              </a:rPr>
              <a:t>esearch data services website</a:t>
            </a:r>
            <a:r>
              <a:rPr lang="en-US" dirty="0">
                <a:latin typeface="Calibri"/>
                <a:cs typeface="Calibri"/>
              </a:rPr>
              <a:t>.  </a:t>
            </a:r>
            <a:endParaRPr lang="en-US">
              <a:cs typeface="Calibri" pitchFamily="34" charset="0"/>
            </a:endParaRPr>
          </a:p>
          <a:p>
            <a:pPr lvl="1"/>
            <a:r>
              <a:rPr lang="en-US">
                <a:latin typeface="Calibri"/>
                <a:cs typeface="Calibri"/>
              </a:rPr>
              <a:t>Contact also </a:t>
            </a:r>
            <a:r>
              <a:rPr lang="en-US" dirty="0">
                <a:latin typeface="Calibri"/>
                <a:cs typeface="Calibri"/>
                <a:hlinkClick r:id="rId4"/>
              </a:rPr>
              <a:t>rdm.library@mcgill.ca</a:t>
            </a:r>
            <a:r>
              <a:rPr lang="en-US" dirty="0">
                <a:latin typeface="Calibri"/>
                <a:cs typeface="Calibri"/>
              </a:rPr>
              <a:t> </a:t>
            </a:r>
            <a:endParaRPr lang="en-US">
              <a:cs typeface="Calibri" pitchFamily="34" charset="0"/>
            </a:endParaRPr>
          </a:p>
          <a:p>
            <a:pPr marL="457200" lvl="1" indent="0">
              <a:buNone/>
            </a:pPr>
            <a:endParaRPr lang="en-US" dirty="0">
              <a:latin typeface="Calibri"/>
              <a:cs typeface="Calibri"/>
            </a:endParaRPr>
          </a:p>
          <a:p>
            <a:pPr marL="0" indent="0">
              <a:buNone/>
            </a:pPr>
            <a:endParaRPr lang="en-US" dirty="0">
              <a:cs typeface="Calibri" pitchFamily="34" charset="0"/>
            </a:endParaRPr>
          </a:p>
          <a:p>
            <a:pPr indent="0"/>
            <a:endParaRPr lang="en-US" dirty="0">
              <a:cs typeface="Calibri" pitchFamily="34" charset="0"/>
            </a:endParaRPr>
          </a:p>
          <a:p>
            <a:endParaRPr lang="en-CA">
              <a:cs typeface="Calibri" pitchFamily="34" charset="0"/>
            </a:endParaRPr>
          </a:p>
        </p:txBody>
      </p:sp>
      <p:sp>
        <p:nvSpPr>
          <p:cNvPr id="3" name="Title 2"/>
          <p:cNvSpPr>
            <a:spLocks noGrp="1"/>
          </p:cNvSpPr>
          <p:nvPr>
            <p:ph type="title"/>
          </p:nvPr>
        </p:nvSpPr>
        <p:spPr/>
        <p:txBody>
          <a:bodyPr/>
          <a:lstStyle/>
          <a:p>
            <a:r>
              <a:rPr lang="en-US"/>
              <a:t>FAQs</a:t>
            </a:r>
            <a:endParaRPr lang="en-CA"/>
          </a:p>
        </p:txBody>
      </p:sp>
      <p:sp>
        <p:nvSpPr>
          <p:cNvPr id="5" name="TextBox 4">
            <a:extLst>
              <a:ext uri="{FF2B5EF4-FFF2-40B4-BE49-F238E27FC236}">
                <a16:creationId xmlns:a16="http://schemas.microsoft.com/office/drawing/2014/main" id="{0473288B-5219-4D88-9E09-7EB58FA350F5}"/>
              </a:ext>
            </a:extLst>
          </p:cNvPr>
          <p:cNvSpPr txBox="1"/>
          <p:nvPr/>
        </p:nvSpPr>
        <p:spPr>
          <a:xfrm>
            <a:off x="927768" y="5646821"/>
            <a:ext cx="763604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1F497D"/>
                </a:solidFill>
                <a:latin typeface="Calibri"/>
                <a:cs typeface="Segoe UI"/>
                <a:hlinkClick r:id="rId5"/>
              </a:rPr>
              <a:t>https://libraryguides.mcgill.ca/researchdatamanagement</a:t>
            </a:r>
            <a:r>
              <a:rPr lang="en-US">
                <a:solidFill>
                  <a:srgbClr val="404040"/>
                </a:solidFill>
                <a:latin typeface="Calibri"/>
              </a:rPr>
              <a:t> </a:t>
            </a:r>
            <a:endParaRPr lang="en-US"/>
          </a:p>
        </p:txBody>
      </p:sp>
    </p:spTree>
    <p:extLst>
      <p:ext uri="{BB962C8B-B14F-4D97-AF65-F5344CB8AC3E}">
        <p14:creationId xmlns:p14="http://schemas.microsoft.com/office/powerpoint/2010/main" val="1819741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Questions? </a:t>
            </a:r>
            <a:endParaRPr lang="en-CA"/>
          </a:p>
        </p:txBody>
      </p:sp>
    </p:spTree>
    <p:extLst>
      <p:ext uri="{BB962C8B-B14F-4D97-AF65-F5344CB8AC3E}">
        <p14:creationId xmlns:p14="http://schemas.microsoft.com/office/powerpoint/2010/main" val="31445642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D8FD9-452B-4233-8E55-B237756FF420}"/>
              </a:ext>
            </a:extLst>
          </p:cNvPr>
          <p:cNvSpPr>
            <a:spLocks noGrp="1"/>
          </p:cNvSpPr>
          <p:nvPr>
            <p:ph type="ctrTitle"/>
          </p:nvPr>
        </p:nvSpPr>
        <p:spPr>
          <a:xfrm>
            <a:off x="169278" y="1888457"/>
            <a:ext cx="9126286" cy="1676400"/>
          </a:xfrm>
        </p:spPr>
        <p:txBody>
          <a:bodyPr>
            <a:normAutofit/>
          </a:bodyPr>
          <a:lstStyle/>
          <a:p>
            <a:r>
              <a:rPr lang="en-US">
                <a:latin typeface="Calibri"/>
                <a:ea typeface="Verdana"/>
                <a:cs typeface="Verdana"/>
              </a:rPr>
              <a:t>Feedback</a:t>
            </a:r>
            <a:br>
              <a:rPr lang="en-US" dirty="0">
                <a:latin typeface="Calibri"/>
                <a:ea typeface="Verdana"/>
                <a:cs typeface="Verdana"/>
              </a:rPr>
            </a:br>
            <a:r>
              <a:rPr lang="en-US" dirty="0">
                <a:latin typeface="Calibri"/>
                <a:ea typeface="Verdana"/>
                <a:cs typeface="Calibri"/>
                <a:hlinkClick r:id="rId3"/>
              </a:rPr>
              <a:t>https://mcgill.ca/x/oRF</a:t>
            </a:r>
            <a:r>
              <a:rPr lang="en-US" dirty="0">
                <a:latin typeface="Calibri"/>
                <a:ea typeface="Verdana"/>
                <a:cs typeface="Calibri"/>
              </a:rPr>
              <a:t> </a:t>
            </a:r>
            <a:endParaRPr lang="en-US" dirty="0"/>
          </a:p>
          <a:p>
            <a:endParaRPr lang="en-US"/>
          </a:p>
        </p:txBody>
      </p:sp>
    </p:spTree>
    <p:extLst>
      <p:ext uri="{BB962C8B-B14F-4D97-AF65-F5344CB8AC3E}">
        <p14:creationId xmlns:p14="http://schemas.microsoft.com/office/powerpoint/2010/main" val="32937420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vert="horz" lIns="274320" tIns="274320" rIns="274320" bIns="274320" rtlCol="0" anchor="t">
            <a:normAutofit/>
          </a:bodyPr>
          <a:lstStyle/>
          <a:p>
            <a:pPr>
              <a:buNone/>
            </a:pPr>
            <a:r>
              <a:rPr lang="en-US" sz="2800" b="1" dirty="0">
                <a:latin typeface="Calibri"/>
                <a:cs typeface="Calibri"/>
              </a:rPr>
              <a:t>Jessica Lange </a:t>
            </a:r>
            <a:r>
              <a:rPr lang="en-US" sz="2800" dirty="0">
                <a:latin typeface="Calibri"/>
                <a:cs typeface="Calibri"/>
              </a:rPr>
              <a:t>(</a:t>
            </a:r>
            <a:r>
              <a:rPr lang="en-US" sz="2800" i="1" dirty="0">
                <a:latin typeface="Calibri"/>
                <a:cs typeface="Calibri"/>
              </a:rPr>
              <a:t>she, her, hers</a:t>
            </a:r>
            <a:r>
              <a:rPr lang="en-US" sz="2800" dirty="0">
                <a:latin typeface="Calibri"/>
                <a:cs typeface="Calibri"/>
              </a:rPr>
              <a:t>)</a:t>
            </a:r>
            <a:endParaRPr lang="en-US" sz="2800" dirty="0">
              <a:cs typeface="Calibri"/>
            </a:endParaRPr>
          </a:p>
          <a:p>
            <a:pPr>
              <a:buNone/>
            </a:pPr>
            <a:r>
              <a:rPr lang="en-US">
                <a:latin typeface="Calibri"/>
                <a:cs typeface="Calibri"/>
              </a:rPr>
              <a:t>Scholarly Communications Librarian</a:t>
            </a:r>
            <a:endParaRPr lang="en-CA"/>
          </a:p>
          <a:p>
            <a:pPr>
              <a:buNone/>
            </a:pPr>
            <a:r>
              <a:rPr lang="en-US" dirty="0">
                <a:latin typeface="Calibri"/>
                <a:cs typeface="Calibri"/>
                <a:hlinkClick r:id="rId3"/>
              </a:rPr>
              <a:t>jessica.lange@mcgill.ca</a:t>
            </a:r>
            <a:endParaRPr lang="en-CA">
              <a:cs typeface="Calibri"/>
            </a:endParaRPr>
          </a:p>
          <a:p>
            <a:pPr>
              <a:buNone/>
            </a:pPr>
            <a:r>
              <a:rPr lang="en-US" dirty="0">
                <a:latin typeface="Calibri"/>
                <a:cs typeface="Calibri"/>
                <a:hlinkClick r:id="rId4"/>
              </a:rPr>
              <a:t>     0000-0002-4733-8565</a:t>
            </a:r>
            <a:endParaRPr lang="en-CA" dirty="0">
              <a:cs typeface="Calibri"/>
            </a:endParaRPr>
          </a:p>
          <a:p>
            <a:pPr>
              <a:buNone/>
            </a:pPr>
            <a:endParaRPr lang="en-US" sz="2000" dirty="0">
              <a:latin typeface="Calibri"/>
              <a:cs typeface="Calibri"/>
            </a:endParaRPr>
          </a:p>
          <a:p>
            <a:pPr>
              <a:buNone/>
            </a:pPr>
            <a:endParaRPr lang="en-US" sz="2000">
              <a:cs typeface="Calibri"/>
            </a:endParaRPr>
          </a:p>
          <a:p>
            <a:pPr>
              <a:buNone/>
            </a:pPr>
            <a:endParaRPr lang="en-CA">
              <a:cs typeface="Calibri"/>
            </a:endParaRPr>
          </a:p>
        </p:txBody>
      </p:sp>
      <p:sp>
        <p:nvSpPr>
          <p:cNvPr id="3" name="Title 2"/>
          <p:cNvSpPr>
            <a:spLocks noGrp="1"/>
          </p:cNvSpPr>
          <p:nvPr>
            <p:ph type="title"/>
          </p:nvPr>
        </p:nvSpPr>
        <p:spPr/>
        <p:txBody>
          <a:bodyPr/>
          <a:lstStyle/>
          <a:p>
            <a:r>
              <a:rPr lang="en-US"/>
              <a:t>Contact</a:t>
            </a:r>
            <a:endParaRPr lang="en-CA"/>
          </a:p>
        </p:txBody>
      </p:sp>
      <p:pic>
        <p:nvPicPr>
          <p:cNvPr id="5" name="Picture 5" descr="Icon&#10;&#10;Description automatically generated">
            <a:extLst>
              <a:ext uri="{FF2B5EF4-FFF2-40B4-BE49-F238E27FC236}">
                <a16:creationId xmlns:a16="http://schemas.microsoft.com/office/drawing/2014/main" id="{64A908F4-5CFA-4EE7-B80E-75BBD5AF2909}"/>
              </a:ext>
            </a:extLst>
          </p:cNvPr>
          <p:cNvPicPr>
            <a:picLocks noChangeAspect="1"/>
          </p:cNvPicPr>
          <p:nvPr/>
        </p:nvPicPr>
        <p:blipFill>
          <a:blip r:embed="rId5"/>
          <a:stretch>
            <a:fillRect/>
          </a:stretch>
        </p:blipFill>
        <p:spPr>
          <a:xfrm>
            <a:off x="204788" y="2968331"/>
            <a:ext cx="395201" cy="408569"/>
          </a:xfrm>
          <a:prstGeom prst="rect">
            <a:avLst/>
          </a:prstGeom>
        </p:spPr>
      </p:pic>
    </p:spTree>
    <p:extLst>
      <p:ext uri="{BB962C8B-B14F-4D97-AF65-F5344CB8AC3E}">
        <p14:creationId xmlns:p14="http://schemas.microsoft.com/office/powerpoint/2010/main" val="2766253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vert="horz" lIns="274320" tIns="274320" rIns="274320" bIns="274320" rtlCol="0" anchor="t">
            <a:normAutofit/>
          </a:bodyPr>
          <a:lstStyle/>
          <a:p>
            <a:pPr fontAlgn="base">
              <a:lnSpc>
                <a:spcPct val="120000"/>
              </a:lnSpc>
              <a:spcBef>
                <a:spcPts val="1000"/>
              </a:spcBef>
              <a:spcAft>
                <a:spcPts val="0"/>
              </a:spcAft>
            </a:pPr>
            <a:r>
              <a:rPr lang="en-US" dirty="0">
                <a:latin typeface="Calibri"/>
                <a:cs typeface="Calibri"/>
              </a:rPr>
              <a:t>At the end of this webinar, you will be able to:</a:t>
            </a:r>
          </a:p>
          <a:p>
            <a:pPr lvl="1">
              <a:lnSpc>
                <a:spcPct val="120000"/>
              </a:lnSpc>
              <a:spcBef>
                <a:spcPts val="500"/>
              </a:spcBef>
            </a:pPr>
            <a:r>
              <a:rPr lang="en-US" dirty="0">
                <a:latin typeface="Calibri"/>
                <a:cs typeface="Calibri"/>
              </a:rPr>
              <a:t>State the open access requirements of Canada's and Quebec's major funding agencies</a:t>
            </a:r>
          </a:p>
          <a:p>
            <a:pPr lvl="1">
              <a:lnSpc>
                <a:spcPct val="120000"/>
              </a:lnSpc>
              <a:spcBef>
                <a:spcPts val="500"/>
              </a:spcBef>
            </a:pPr>
            <a:r>
              <a:rPr lang="en-US" dirty="0">
                <a:latin typeface="Calibri"/>
                <a:cs typeface="Calibri"/>
              </a:rPr>
              <a:t>Describe the two primary mechanisms to make work open access</a:t>
            </a:r>
            <a:endParaRPr lang="en-US" dirty="0">
              <a:latin typeface="Calibri"/>
            </a:endParaRPr>
          </a:p>
          <a:p>
            <a:pPr lvl="1">
              <a:lnSpc>
                <a:spcPct val="120000"/>
              </a:lnSpc>
              <a:spcBef>
                <a:spcPts val="500"/>
              </a:spcBef>
            </a:pPr>
            <a:r>
              <a:rPr lang="en-US" dirty="0">
                <a:latin typeface="Calibri"/>
                <a:cs typeface="Calibri"/>
              </a:rPr>
              <a:t>Describe library services to support open access</a:t>
            </a:r>
          </a:p>
          <a:p>
            <a:endParaRPr lang="en-CA"/>
          </a:p>
        </p:txBody>
      </p:sp>
      <p:sp>
        <p:nvSpPr>
          <p:cNvPr id="3" name="Title 2"/>
          <p:cNvSpPr>
            <a:spLocks noGrp="1"/>
          </p:cNvSpPr>
          <p:nvPr>
            <p:ph type="title"/>
          </p:nvPr>
        </p:nvSpPr>
        <p:spPr/>
        <p:txBody>
          <a:bodyPr/>
          <a:lstStyle/>
          <a:p>
            <a:r>
              <a:rPr lang="en-US" dirty="0">
                <a:latin typeface="Calibri"/>
                <a:cs typeface="Calibri"/>
              </a:rPr>
              <a:t>Goals</a:t>
            </a:r>
            <a:endParaRPr lang="en-CA" dirty="0"/>
          </a:p>
        </p:txBody>
      </p:sp>
    </p:spTree>
    <p:extLst>
      <p:ext uri="{BB962C8B-B14F-4D97-AF65-F5344CB8AC3E}">
        <p14:creationId xmlns:p14="http://schemas.microsoft.com/office/powerpoint/2010/main" val="2363167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21001BF-B8FA-400D-8411-40B2D779F48A}"/>
              </a:ext>
            </a:extLst>
          </p:cNvPr>
          <p:cNvSpPr>
            <a:spLocks noGrp="1"/>
          </p:cNvSpPr>
          <p:nvPr>
            <p:ph idx="1"/>
          </p:nvPr>
        </p:nvSpPr>
        <p:spPr>
          <a:xfrm>
            <a:off x="137" y="2323382"/>
            <a:ext cx="9131330" cy="1957088"/>
          </a:xfrm>
        </p:spPr>
        <p:txBody>
          <a:bodyPr vert="horz" lIns="274320" tIns="274320" rIns="274320" bIns="274320" rtlCol="0" anchor="t">
            <a:normAutofit/>
          </a:bodyPr>
          <a:lstStyle/>
          <a:p>
            <a:pPr algn="ctr">
              <a:buNone/>
            </a:pPr>
            <a:r>
              <a:rPr lang="en-US" dirty="0">
                <a:latin typeface="Calibri"/>
                <a:cs typeface="Calibri"/>
              </a:rPr>
              <a:t>"Open access (OA) literature is digital, online, free of charge, and free of most copyright and licensing restrictions."</a:t>
            </a:r>
          </a:p>
          <a:p>
            <a:pPr algn="ctr">
              <a:buNone/>
            </a:pPr>
            <a:r>
              <a:rPr lang="en-US" dirty="0">
                <a:latin typeface="Calibri"/>
                <a:cs typeface="Calibri"/>
                <a:hlinkClick r:id="rId2"/>
              </a:rPr>
              <a:t>-Peter Suber</a:t>
            </a:r>
            <a:r>
              <a:rPr lang="en-US" dirty="0">
                <a:latin typeface="Calibri"/>
                <a:cs typeface="Calibri"/>
              </a:rPr>
              <a:t> </a:t>
            </a:r>
            <a:endParaRPr lang="en-US" dirty="0">
              <a:cs typeface="Calibri" pitchFamily="34" charset="0"/>
            </a:endParaRPr>
          </a:p>
          <a:p>
            <a:pPr marL="0" indent="0">
              <a:buNone/>
            </a:pPr>
            <a:endParaRPr lang="en-US" dirty="0">
              <a:cs typeface="Calibri" pitchFamily="34" charset="0"/>
            </a:endParaRPr>
          </a:p>
        </p:txBody>
      </p:sp>
      <p:sp>
        <p:nvSpPr>
          <p:cNvPr id="3" name="Title 2">
            <a:extLst>
              <a:ext uri="{FF2B5EF4-FFF2-40B4-BE49-F238E27FC236}">
                <a16:creationId xmlns:a16="http://schemas.microsoft.com/office/drawing/2014/main" id="{3FCB73C0-0B81-4CDA-97BE-8BE67E82A0F4}"/>
              </a:ext>
            </a:extLst>
          </p:cNvPr>
          <p:cNvSpPr>
            <a:spLocks noGrp="1"/>
          </p:cNvSpPr>
          <p:nvPr>
            <p:ph type="title"/>
          </p:nvPr>
        </p:nvSpPr>
        <p:spPr/>
        <p:txBody>
          <a:bodyPr/>
          <a:lstStyle/>
          <a:p>
            <a:r>
              <a:rPr lang="en-US" dirty="0">
                <a:latin typeface="Calibri"/>
                <a:cs typeface="Calibri"/>
              </a:rPr>
              <a:t>What is open access? </a:t>
            </a:r>
            <a:endParaRPr lang="en-US" dirty="0"/>
          </a:p>
        </p:txBody>
      </p:sp>
    </p:spTree>
    <p:extLst>
      <p:ext uri="{BB962C8B-B14F-4D97-AF65-F5344CB8AC3E}">
        <p14:creationId xmlns:p14="http://schemas.microsoft.com/office/powerpoint/2010/main" val="391725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761E717-D7EC-4CEA-BC89-3C54D213AC26}"/>
              </a:ext>
            </a:extLst>
          </p:cNvPr>
          <p:cNvSpPr>
            <a:spLocks noGrp="1"/>
          </p:cNvSpPr>
          <p:nvPr>
            <p:ph idx="1"/>
          </p:nvPr>
        </p:nvSpPr>
        <p:spPr/>
        <p:txBody>
          <a:bodyPr vert="horz" lIns="274320" tIns="274320" rIns="274320" bIns="274320" rtlCol="0" anchor="t">
            <a:normAutofit/>
          </a:bodyPr>
          <a:lstStyle/>
          <a:p>
            <a:pPr marL="342900" indent="-342900"/>
            <a:r>
              <a:rPr lang="en-US" dirty="0">
                <a:latin typeface="Calibri"/>
                <a:cs typeface="Calibri"/>
              </a:rPr>
              <a:t>All 3 agencies (SSHRC, NSERC, CIHR)</a:t>
            </a:r>
            <a:endParaRPr lang="en-US"/>
          </a:p>
          <a:p>
            <a:r>
              <a:rPr lang="en-US" dirty="0">
                <a:latin typeface="Calibri"/>
                <a:cs typeface="Calibri"/>
              </a:rPr>
              <a:t>Peer-reviewed journal publications are </a:t>
            </a:r>
            <a:r>
              <a:rPr lang="en-US" b="1" dirty="0">
                <a:latin typeface="Calibri"/>
                <a:cs typeface="Calibri"/>
              </a:rPr>
              <a:t>freely accessible online within 12 months of publication</a:t>
            </a:r>
            <a:r>
              <a:rPr lang="en-US" dirty="0">
                <a:latin typeface="Calibri"/>
                <a:cs typeface="Calibri"/>
              </a:rPr>
              <a:t>.</a:t>
            </a:r>
            <a:endParaRPr lang="en-US"/>
          </a:p>
          <a:p>
            <a:r>
              <a:rPr lang="en-US" dirty="0">
                <a:latin typeface="Calibri"/>
                <a:cs typeface="Calibri"/>
              </a:rPr>
              <a:t>Accepted manuscript or publisher version</a:t>
            </a:r>
          </a:p>
          <a:p>
            <a:pPr marL="283210">
              <a:buFont typeface="Wingdings"/>
            </a:pPr>
            <a:r>
              <a:rPr lang="en-US" dirty="0">
                <a:latin typeface="Calibri"/>
                <a:cs typeface="Calibri"/>
              </a:rPr>
              <a:t>Grants awarded </a:t>
            </a:r>
            <a:r>
              <a:rPr lang="en-US" b="1" dirty="0">
                <a:latin typeface="Calibri"/>
                <a:cs typeface="Calibri"/>
              </a:rPr>
              <a:t>after</a:t>
            </a:r>
            <a:r>
              <a:rPr lang="en-US" dirty="0">
                <a:latin typeface="Calibri"/>
                <a:cs typeface="Calibri"/>
              </a:rPr>
              <a:t> </a:t>
            </a:r>
            <a:r>
              <a:rPr lang="en-US" b="1" dirty="0">
                <a:latin typeface="Calibri"/>
                <a:cs typeface="Calibri"/>
              </a:rPr>
              <a:t>May 1, 2015 </a:t>
            </a:r>
            <a:endParaRPr lang="en-US" dirty="0">
              <a:solidFill>
                <a:schemeClr val="tx1"/>
              </a:solidFill>
              <a:latin typeface="Calibri"/>
              <a:cs typeface="Calibri"/>
            </a:endParaRPr>
          </a:p>
          <a:p>
            <a:pPr lvl="1">
              <a:buFont typeface="Wingdings"/>
            </a:pPr>
            <a:r>
              <a:rPr lang="en-US" i="1" dirty="0">
                <a:latin typeface="Calibri"/>
                <a:cs typeface="Calibri"/>
              </a:rPr>
              <a:t>For CIHR, policy applies to grants awarded January 1, 2008</a:t>
            </a:r>
          </a:p>
          <a:p>
            <a:pPr lvl="1">
              <a:buFont typeface="Wingdings"/>
            </a:pPr>
            <a:endParaRPr lang="en-US" i="1">
              <a:solidFill>
                <a:schemeClr val="tx1"/>
              </a:solidFill>
            </a:endParaRPr>
          </a:p>
          <a:p>
            <a:pPr marL="0" indent="0">
              <a:buNone/>
            </a:pPr>
            <a:r>
              <a:rPr lang="en-US" sz="1800" dirty="0">
                <a:latin typeface="Calibri"/>
                <a:cs typeface="Calibri"/>
                <a:hlinkClick r:id="rId3"/>
              </a:rPr>
              <a:t>http://www.science.gc.ca/eic/site/063.nsf/eng/h_F6765465.html?OpenDocument</a:t>
            </a:r>
            <a:endParaRPr lang="en-US" sz="1800" dirty="0">
              <a:solidFill>
                <a:schemeClr val="tx1"/>
              </a:solidFill>
              <a:latin typeface="Calibri"/>
              <a:cs typeface="Calibri"/>
            </a:endParaRPr>
          </a:p>
        </p:txBody>
      </p:sp>
      <p:sp>
        <p:nvSpPr>
          <p:cNvPr id="3" name="Title 2">
            <a:extLst>
              <a:ext uri="{FF2B5EF4-FFF2-40B4-BE49-F238E27FC236}">
                <a16:creationId xmlns:a16="http://schemas.microsoft.com/office/drawing/2014/main" id="{6E8E0067-2ECF-4E72-853D-93B3FD01CCB8}"/>
              </a:ext>
            </a:extLst>
          </p:cNvPr>
          <p:cNvSpPr>
            <a:spLocks noGrp="1"/>
          </p:cNvSpPr>
          <p:nvPr>
            <p:ph type="title"/>
          </p:nvPr>
        </p:nvSpPr>
        <p:spPr/>
        <p:txBody>
          <a:bodyPr/>
          <a:lstStyle/>
          <a:p>
            <a:r>
              <a:rPr lang="en-US">
                <a:latin typeface="Calibri"/>
                <a:cs typeface="Calibri"/>
              </a:rPr>
              <a:t>Tri-Agency Open Access policy</a:t>
            </a:r>
          </a:p>
        </p:txBody>
      </p:sp>
    </p:spTree>
    <p:extLst>
      <p:ext uri="{BB962C8B-B14F-4D97-AF65-F5344CB8AC3E}">
        <p14:creationId xmlns:p14="http://schemas.microsoft.com/office/powerpoint/2010/main" val="1803535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761E717-D7EC-4CEA-BC89-3C54D213AC26}"/>
              </a:ext>
            </a:extLst>
          </p:cNvPr>
          <p:cNvSpPr>
            <a:spLocks noGrp="1"/>
          </p:cNvSpPr>
          <p:nvPr>
            <p:ph idx="1"/>
          </p:nvPr>
        </p:nvSpPr>
        <p:spPr/>
        <p:txBody>
          <a:bodyPr vert="horz" lIns="274320" tIns="274320" rIns="274320" bIns="274320" rtlCol="0" anchor="t">
            <a:normAutofit/>
          </a:bodyPr>
          <a:lstStyle/>
          <a:p>
            <a:r>
              <a:rPr lang="en-US" dirty="0">
                <a:latin typeface="Calibri"/>
                <a:cs typeface="Calibri"/>
              </a:rPr>
              <a:t> Peer-reviewed journal publications are </a:t>
            </a:r>
            <a:r>
              <a:rPr lang="en-US" b="1" dirty="0">
                <a:latin typeface="Calibri"/>
                <a:cs typeface="Calibri"/>
              </a:rPr>
              <a:t>freely accessible online within 12 months of publication</a:t>
            </a:r>
            <a:r>
              <a:rPr lang="en-US" dirty="0">
                <a:latin typeface="Calibri"/>
                <a:cs typeface="Calibri"/>
              </a:rPr>
              <a:t>.</a:t>
            </a:r>
          </a:p>
          <a:p>
            <a:pPr marL="283210">
              <a:buFont typeface="Wingdings"/>
            </a:pPr>
            <a:r>
              <a:rPr lang="en-US" dirty="0">
                <a:latin typeface="Calibri"/>
                <a:cs typeface="Calibri"/>
              </a:rPr>
              <a:t>Grants awarded </a:t>
            </a:r>
            <a:r>
              <a:rPr lang="en-US" b="1" dirty="0">
                <a:latin typeface="Calibri"/>
                <a:cs typeface="Calibri"/>
              </a:rPr>
              <a:t>after</a:t>
            </a:r>
            <a:r>
              <a:rPr lang="en-US" dirty="0">
                <a:latin typeface="Calibri"/>
                <a:cs typeface="Calibri"/>
              </a:rPr>
              <a:t> </a:t>
            </a:r>
            <a:r>
              <a:rPr lang="en-US" b="1" dirty="0">
                <a:latin typeface="Calibri"/>
                <a:cs typeface="Calibri"/>
              </a:rPr>
              <a:t>April 1, 2019</a:t>
            </a:r>
          </a:p>
          <a:p>
            <a:pPr marL="283210">
              <a:buFont typeface="Wingdings"/>
            </a:pPr>
            <a:r>
              <a:rPr lang="en-US" dirty="0">
                <a:latin typeface="Calibri"/>
                <a:cs typeface="Calibri"/>
              </a:rPr>
              <a:t>Applies to student grants</a:t>
            </a:r>
          </a:p>
          <a:p>
            <a:pPr marL="283210">
              <a:buFont typeface="Wingdings"/>
            </a:pPr>
            <a:endParaRPr lang="en-US">
              <a:solidFill>
                <a:schemeClr val="tx1"/>
              </a:solidFill>
            </a:endParaRPr>
          </a:p>
          <a:p>
            <a:pPr marL="635" indent="0">
              <a:buNone/>
            </a:pPr>
            <a:r>
              <a:rPr lang="en-US" sz="1800" dirty="0">
                <a:latin typeface="Calibri"/>
                <a:cs typeface="Calibri"/>
              </a:rPr>
              <a:t>http://www.frqsc.gouv.qc.ca/en/science-ouverte</a:t>
            </a:r>
            <a:endParaRPr lang="en-US" dirty="0"/>
          </a:p>
        </p:txBody>
      </p:sp>
      <p:sp>
        <p:nvSpPr>
          <p:cNvPr id="3" name="Title 2">
            <a:extLst>
              <a:ext uri="{FF2B5EF4-FFF2-40B4-BE49-F238E27FC236}">
                <a16:creationId xmlns:a16="http://schemas.microsoft.com/office/drawing/2014/main" id="{6E8E0067-2ECF-4E72-853D-93B3FD01CCB8}"/>
              </a:ext>
            </a:extLst>
          </p:cNvPr>
          <p:cNvSpPr>
            <a:spLocks noGrp="1"/>
          </p:cNvSpPr>
          <p:nvPr>
            <p:ph type="title"/>
          </p:nvPr>
        </p:nvSpPr>
        <p:spPr/>
        <p:txBody>
          <a:bodyPr/>
          <a:lstStyle/>
          <a:p>
            <a:r>
              <a:rPr lang="en-US">
                <a:latin typeface="Calibri"/>
                <a:cs typeface="Calibri"/>
              </a:rPr>
              <a:t>FRQ Open Access policy</a:t>
            </a:r>
          </a:p>
        </p:txBody>
      </p:sp>
      <p:sp>
        <p:nvSpPr>
          <p:cNvPr id="5" name="5-Point Star 4"/>
          <p:cNvSpPr/>
          <p:nvPr/>
        </p:nvSpPr>
        <p:spPr>
          <a:xfrm>
            <a:off x="3694038" y="2605382"/>
            <a:ext cx="562758" cy="468516"/>
          </a:xfrm>
          <a:prstGeom prst="star5">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9851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2" descr="Question Mark with solid fill">
            <a:extLst>
              <a:ext uri="{FF2B5EF4-FFF2-40B4-BE49-F238E27FC236}">
                <a16:creationId xmlns:a16="http://schemas.microsoft.com/office/drawing/2014/main" id="{73E735CB-538E-4E2E-AA6C-5668519A66E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784121" y="2324819"/>
            <a:ext cx="1877683" cy="1863306"/>
          </a:xfrm>
          <a:prstGeom prst="rect">
            <a:avLst/>
          </a:prstGeom>
        </p:spPr>
      </p:pic>
    </p:spTree>
    <p:extLst>
      <p:ext uri="{BB962C8B-B14F-4D97-AF65-F5344CB8AC3E}">
        <p14:creationId xmlns:p14="http://schemas.microsoft.com/office/powerpoint/2010/main" val="4123447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9DAF376-BCC6-49DC-BD07-AD2F1F58323A}"/>
              </a:ext>
            </a:extLst>
          </p:cNvPr>
          <p:cNvSpPr>
            <a:spLocks noGrp="1"/>
          </p:cNvSpPr>
          <p:nvPr>
            <p:ph sz="half" idx="1"/>
          </p:nvPr>
        </p:nvSpPr>
        <p:spPr>
          <a:xfrm>
            <a:off x="282574" y="1427163"/>
            <a:ext cx="8599821" cy="4794250"/>
          </a:xfrm>
        </p:spPr>
        <p:txBody>
          <a:bodyPr vert="horz" lIns="91440" tIns="45720" rIns="91440" bIns="45720" rtlCol="0" anchor="t">
            <a:normAutofit/>
          </a:bodyPr>
          <a:lstStyle/>
          <a:p>
            <a:pPr marL="0" indent="0">
              <a:buNone/>
            </a:pPr>
            <a:r>
              <a:rPr lang="en-US" dirty="0">
                <a:latin typeface="Calibri"/>
                <a:cs typeface="Calibri"/>
              </a:rPr>
              <a:t>1. Publish in an open access journal.</a:t>
            </a:r>
          </a:p>
          <a:p>
            <a:pPr marL="0" indent="0">
              <a:buNone/>
            </a:pPr>
            <a:r>
              <a:rPr lang="en-US" dirty="0">
                <a:latin typeface="Calibri"/>
                <a:cs typeface="Calibri"/>
              </a:rPr>
              <a:t>2. Publish in a "closed" journal and make a copy open via an online, open repository like McGill's </a:t>
            </a:r>
            <a:r>
              <a:rPr lang="en-US" dirty="0" err="1">
                <a:latin typeface="Calibri"/>
                <a:cs typeface="Calibri"/>
              </a:rPr>
              <a:t>eScholarship</a:t>
            </a:r>
            <a:r>
              <a:rPr lang="en-US" dirty="0">
                <a:latin typeface="Calibri"/>
                <a:cs typeface="Calibri"/>
              </a:rPr>
              <a:t>.</a:t>
            </a:r>
          </a:p>
          <a:p>
            <a:pPr marL="0" indent="0">
              <a:buNone/>
            </a:pPr>
            <a:endParaRPr lang="en-US" dirty="0">
              <a:latin typeface="Calibri"/>
              <a:cs typeface="Calibri"/>
            </a:endParaRPr>
          </a:p>
          <a:p>
            <a:pPr marL="0" indent="0">
              <a:buNone/>
            </a:pPr>
            <a:endParaRPr lang="en-US" dirty="0">
              <a:latin typeface="Calibri"/>
              <a:cs typeface="Calibri"/>
            </a:endParaRPr>
          </a:p>
        </p:txBody>
      </p:sp>
      <p:sp>
        <p:nvSpPr>
          <p:cNvPr id="4" name="Title 3">
            <a:extLst>
              <a:ext uri="{FF2B5EF4-FFF2-40B4-BE49-F238E27FC236}">
                <a16:creationId xmlns:a16="http://schemas.microsoft.com/office/drawing/2014/main" id="{CB5B4699-A779-4B6F-A0B9-948FD1A8C742}"/>
              </a:ext>
            </a:extLst>
          </p:cNvPr>
          <p:cNvSpPr>
            <a:spLocks noGrp="1"/>
          </p:cNvSpPr>
          <p:nvPr>
            <p:ph type="title"/>
          </p:nvPr>
        </p:nvSpPr>
        <p:spPr/>
        <p:txBody>
          <a:bodyPr/>
          <a:lstStyle/>
          <a:p>
            <a:r>
              <a:rPr lang="en-US">
                <a:latin typeface="Calibri"/>
                <a:cs typeface="Calibri"/>
              </a:rPr>
              <a:t>2* ways to make your work open</a:t>
            </a:r>
            <a:endParaRPr lang="en-US">
              <a:cs typeface="Calibri"/>
            </a:endParaRPr>
          </a:p>
        </p:txBody>
      </p:sp>
    </p:spTree>
    <p:extLst>
      <p:ext uri="{BB962C8B-B14F-4D97-AF65-F5344CB8AC3E}">
        <p14:creationId xmlns:p14="http://schemas.microsoft.com/office/powerpoint/2010/main" val="1872469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presentation template 2013">
  <a:themeElements>
    <a:clrScheme name="Custom 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F497D"/>
      </a:hlink>
      <a:folHlink>
        <a:srgbClr val="800080"/>
      </a:folHlink>
    </a:clrScheme>
    <a:fontScheme name="orientatio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4442</Words>
  <Application>Microsoft Office PowerPoint</Application>
  <PresentationFormat>On-screen Show (4:3)</PresentationFormat>
  <Paragraphs>465</Paragraphs>
  <Slides>37</Slides>
  <Notes>15</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presentation template 2013</vt:lpstr>
      <vt:lpstr>How to make your work open access: </vt:lpstr>
      <vt:lpstr>Zoom housekeeping</vt:lpstr>
      <vt:lpstr>Who am I?</vt:lpstr>
      <vt:lpstr>Goals</vt:lpstr>
      <vt:lpstr>What is open access? </vt:lpstr>
      <vt:lpstr>Tri-Agency Open Access policy</vt:lpstr>
      <vt:lpstr>FRQ Open Access policy</vt:lpstr>
      <vt:lpstr>PowerPoint Presentation</vt:lpstr>
      <vt:lpstr>2* ways to make your work open</vt:lpstr>
      <vt:lpstr>Different kinds of open access</vt:lpstr>
      <vt:lpstr>PowerPoint Presentation</vt:lpstr>
      <vt:lpstr>Locate an open access journal in your discipline:</vt:lpstr>
      <vt:lpstr>Article processing charges (APCs)</vt:lpstr>
      <vt:lpstr>Article processing charge discounts</vt:lpstr>
      <vt:lpstr>New! </vt:lpstr>
      <vt:lpstr>Sage agreement: Other notes</vt:lpstr>
      <vt:lpstr>New! Company of Biologists</vt:lpstr>
      <vt:lpstr>New! Karger publishing: Starting January 1, 2022</vt:lpstr>
      <vt:lpstr>PowerPoint Presentation</vt:lpstr>
      <vt:lpstr>Different kinds of open access</vt:lpstr>
      <vt:lpstr>PowerPoint Presentation</vt:lpstr>
      <vt:lpstr>PowerPoint Presentation</vt:lpstr>
      <vt:lpstr> Doesn't this violate copyright?</vt:lpstr>
      <vt:lpstr>Archive your versions and your author agreements</vt:lpstr>
      <vt:lpstr>What is an accepted manuscript (cont’d)?</vt:lpstr>
      <vt:lpstr>FAQs accepted manuscript</vt:lpstr>
      <vt:lpstr>PowerPoint Presentation</vt:lpstr>
      <vt:lpstr>McGill's open repository eScholarship</vt:lpstr>
      <vt:lpstr>McGill eScholarship services:</vt:lpstr>
      <vt:lpstr>Are ResearchGate or Academia.edu open access repositories?</vt:lpstr>
      <vt:lpstr>What about subject/preprint repositories?</vt:lpstr>
      <vt:lpstr>Example of subject/preprint repositories</vt:lpstr>
      <vt:lpstr>Publisher Websites</vt:lpstr>
      <vt:lpstr>FAQs</vt:lpstr>
      <vt:lpstr>Questions? </vt:lpstr>
      <vt:lpstr>Feedback https://mcgill.ca/x/oRF  </vt:lpstr>
      <vt:lpstr>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 your rights</dc:title>
  <dc:creator>Jessica Lange, Ms.</dc:creator>
  <cp:lastModifiedBy>Jessica Lange, Ms.</cp:lastModifiedBy>
  <cp:revision>1136</cp:revision>
  <cp:lastPrinted>2018-10-22T13:38:19Z</cp:lastPrinted>
  <dcterms:modified xsi:type="dcterms:W3CDTF">2021-11-10T16:58:03Z</dcterms:modified>
</cp:coreProperties>
</file>