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tags/tag1.xml" ContentType="application/vnd.openxmlformats-officedocument.presentationml.tags+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handoutMasterIdLst>
    <p:handoutMasterId r:id="rId3"/>
  </p:handoutMasterIdLst>
  <p:sldIdLst>
    <p:sldId id="256" r:id="rId2"/>
  </p:sldIdLst>
  <p:sldSz cx="51206400" cy="38404800"/>
  <p:notesSz cx="9144000" cy="6858000"/>
  <p:custDataLst>
    <p:tags r:id="rId4"/>
  </p:custDataLst>
  <p:defaultTextStyle>
    <a:defPPr>
      <a:defRPr lang="en-US"/>
    </a:defPPr>
    <a:lvl1pPr algn="l" rtl="0" fontAlgn="base">
      <a:spcBef>
        <a:spcPct val="0"/>
      </a:spcBef>
      <a:spcAft>
        <a:spcPct val="0"/>
      </a:spcAft>
      <a:defRPr sz="4500" kern="1200">
        <a:solidFill>
          <a:schemeClr val="tx1"/>
        </a:solidFill>
        <a:latin typeface="Arial" pitchFamily="34" charset="0"/>
        <a:ea typeface="ＭＳ Ｐゴシック" pitchFamily="34" charset="-128"/>
        <a:cs typeface="+mn-cs"/>
      </a:defRPr>
    </a:lvl1pPr>
    <a:lvl2pPr marL="885245" indent="605597" algn="l" rtl="0" fontAlgn="base">
      <a:spcBef>
        <a:spcPct val="0"/>
      </a:spcBef>
      <a:spcAft>
        <a:spcPct val="0"/>
      </a:spcAft>
      <a:defRPr sz="4500" kern="1200">
        <a:solidFill>
          <a:schemeClr val="tx1"/>
        </a:solidFill>
        <a:latin typeface="Arial" pitchFamily="34" charset="0"/>
        <a:ea typeface="ＭＳ Ｐゴシック" pitchFamily="34" charset="-128"/>
        <a:cs typeface="+mn-cs"/>
      </a:defRPr>
    </a:lvl2pPr>
    <a:lvl3pPr marL="1772343" indent="1213046" algn="l" rtl="0" fontAlgn="base">
      <a:spcBef>
        <a:spcPct val="0"/>
      </a:spcBef>
      <a:spcAft>
        <a:spcPct val="0"/>
      </a:spcAft>
      <a:defRPr sz="4500" kern="1200">
        <a:solidFill>
          <a:schemeClr val="tx1"/>
        </a:solidFill>
        <a:latin typeface="Arial" pitchFamily="34" charset="0"/>
        <a:ea typeface="ＭＳ Ｐゴシック" pitchFamily="34" charset="-128"/>
        <a:cs typeface="+mn-cs"/>
      </a:defRPr>
    </a:lvl3pPr>
    <a:lvl4pPr marL="2659440" indent="1818642" algn="l" rtl="0" fontAlgn="base">
      <a:spcBef>
        <a:spcPct val="0"/>
      </a:spcBef>
      <a:spcAft>
        <a:spcPct val="0"/>
      </a:spcAft>
      <a:defRPr sz="4500" kern="1200">
        <a:solidFill>
          <a:schemeClr val="tx1"/>
        </a:solidFill>
        <a:latin typeface="Arial" pitchFamily="34" charset="0"/>
        <a:ea typeface="ＭＳ Ｐゴシック" pitchFamily="34" charset="-128"/>
        <a:cs typeface="+mn-cs"/>
      </a:defRPr>
    </a:lvl4pPr>
    <a:lvl5pPr marL="3546537" indent="2426091" algn="l" rtl="0" fontAlgn="base">
      <a:spcBef>
        <a:spcPct val="0"/>
      </a:spcBef>
      <a:spcAft>
        <a:spcPct val="0"/>
      </a:spcAft>
      <a:defRPr sz="4500" kern="1200">
        <a:solidFill>
          <a:schemeClr val="tx1"/>
        </a:solidFill>
        <a:latin typeface="Arial" pitchFamily="34" charset="0"/>
        <a:ea typeface="ＭＳ Ｐゴシック" pitchFamily="34" charset="-128"/>
        <a:cs typeface="+mn-cs"/>
      </a:defRPr>
    </a:lvl5pPr>
    <a:lvl6pPr marL="2666848" algn="l" defTabSz="1066739" rtl="0" eaLnBrk="1" latinLnBrk="0" hangingPunct="1">
      <a:defRPr sz="4500" kern="1200">
        <a:solidFill>
          <a:schemeClr val="tx1"/>
        </a:solidFill>
        <a:latin typeface="Arial" pitchFamily="34" charset="0"/>
        <a:ea typeface="ＭＳ Ｐゴシック" pitchFamily="34" charset="-128"/>
        <a:cs typeface="+mn-cs"/>
      </a:defRPr>
    </a:lvl6pPr>
    <a:lvl7pPr marL="3200217" algn="l" defTabSz="1066739" rtl="0" eaLnBrk="1" latinLnBrk="0" hangingPunct="1">
      <a:defRPr sz="4500" kern="1200">
        <a:solidFill>
          <a:schemeClr val="tx1"/>
        </a:solidFill>
        <a:latin typeface="Arial" pitchFamily="34" charset="0"/>
        <a:ea typeface="ＭＳ Ｐゴシック" pitchFamily="34" charset="-128"/>
        <a:cs typeface="+mn-cs"/>
      </a:defRPr>
    </a:lvl7pPr>
    <a:lvl8pPr marL="3733587" algn="l" defTabSz="1066739" rtl="0" eaLnBrk="1" latinLnBrk="0" hangingPunct="1">
      <a:defRPr sz="4500" kern="1200">
        <a:solidFill>
          <a:schemeClr val="tx1"/>
        </a:solidFill>
        <a:latin typeface="Arial" pitchFamily="34" charset="0"/>
        <a:ea typeface="ＭＳ Ｐゴシック" pitchFamily="34" charset="-128"/>
        <a:cs typeface="+mn-cs"/>
      </a:defRPr>
    </a:lvl8pPr>
    <a:lvl9pPr marL="4266956" algn="l" defTabSz="1066739" rtl="0" eaLnBrk="1" latinLnBrk="0" hangingPunct="1">
      <a:defRPr sz="4500" kern="1200">
        <a:solidFill>
          <a:schemeClr val="tx1"/>
        </a:solidFill>
        <a:latin typeface="Arial" pitchFamily="34" charset="0"/>
        <a:ea typeface="ＭＳ Ｐゴシック" pitchFamily="34"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ECFF"/>
    <a:srgbClr val="000066"/>
    <a:srgbClr val="4F7921"/>
    <a:srgbClr val="CCCCFF"/>
    <a:srgbClr val="99CC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32787"/>
    <p:restoredTop sz="90929"/>
  </p:normalViewPr>
  <p:slideViewPr>
    <p:cSldViewPr showGuides="1">
      <p:cViewPr>
        <p:scale>
          <a:sx n="50" d="100"/>
          <a:sy n="50" d="100"/>
        </p:scale>
        <p:origin x="5622" y="1746"/>
      </p:cViewPr>
      <p:guideLst>
        <p:guide orient="horz"/>
        <p:guide orient="horz" pos="4225"/>
        <p:guide orient="horz" pos="23713"/>
        <p:guide pos="8960"/>
        <p:guide pos="24102"/>
        <p:guide pos="31864"/>
        <p:guide pos="8154"/>
        <p:guide pos="448"/>
        <p:guide pos="23115"/>
      </p:guideLst>
    </p:cSldViewPr>
  </p:slideViewPr>
  <p:outlineViewPr>
    <p:cViewPr>
      <p:scale>
        <a:sx n="33" d="100"/>
        <a:sy n="33" d="100"/>
      </p:scale>
      <p:origin x="0" y="0"/>
    </p:cViewPr>
  </p:outlineViewPr>
  <p:notesTextViewPr>
    <p:cViewPr>
      <p:scale>
        <a:sx n="100" d="100"/>
        <a:sy n="100" d="100"/>
      </p:scale>
      <p:origin x="0" y="0"/>
    </p:cViewPr>
  </p:notesTextViewPr>
  <p:notesViewPr>
    <p:cSldViewPr showGuides="1">
      <p:cViewPr varScale="1">
        <p:scale>
          <a:sx n="74" d="100"/>
          <a:sy n="74" d="100"/>
        </p:scale>
        <p:origin x="-1968" y="-96"/>
      </p:cViewPr>
      <p:guideLst>
        <p:guide orient="horz" pos="2160"/>
        <p:guide pos="288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handoutMaster" Target="handoutMasters/handout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tags" Target="tags/tag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841223" y="11929950"/>
            <a:ext cx="43523960" cy="8231923"/>
          </a:xfrm>
        </p:spPr>
        <p:txBody>
          <a:bodyPr/>
          <a:lstStyle/>
          <a:p>
            <a:r>
              <a:rPr lang="en-US" smtClean="0"/>
              <a:t>Click to edit Master title style</a:t>
            </a:r>
            <a:endParaRPr lang="en-US"/>
          </a:p>
        </p:txBody>
      </p:sp>
      <p:sp>
        <p:nvSpPr>
          <p:cNvPr id="3" name="Subtitle 2"/>
          <p:cNvSpPr>
            <a:spLocks noGrp="1"/>
          </p:cNvSpPr>
          <p:nvPr>
            <p:ph type="subTitle" idx="1"/>
          </p:nvPr>
        </p:nvSpPr>
        <p:spPr>
          <a:xfrm>
            <a:off x="7680592" y="21762076"/>
            <a:ext cx="35845223" cy="9815862"/>
          </a:xfrm>
        </p:spPr>
        <p:txBody>
          <a:bodyPr/>
          <a:lstStyle>
            <a:lvl1pPr marL="0" indent="0" algn="ctr">
              <a:buNone/>
              <a:defRPr/>
            </a:lvl1pPr>
            <a:lvl2pPr marL="887101" indent="0" algn="ctr">
              <a:buNone/>
              <a:defRPr/>
            </a:lvl2pPr>
            <a:lvl3pPr marL="1774201" indent="0" algn="ctr">
              <a:buNone/>
              <a:defRPr/>
            </a:lvl3pPr>
            <a:lvl4pPr marL="2661299" indent="0" algn="ctr">
              <a:buNone/>
              <a:defRPr/>
            </a:lvl4pPr>
            <a:lvl5pPr marL="3548401" indent="0" algn="ctr">
              <a:buNone/>
              <a:defRPr/>
            </a:lvl5pPr>
            <a:lvl6pPr marL="4435501" indent="0" algn="ctr">
              <a:buNone/>
              <a:defRPr/>
            </a:lvl6pPr>
            <a:lvl7pPr marL="5322602" indent="0" algn="ctr">
              <a:buNone/>
              <a:defRPr/>
            </a:lvl7pPr>
            <a:lvl8pPr marL="6209702" indent="0" algn="ctr">
              <a:buNone/>
              <a:defRPr/>
            </a:lvl8pPr>
            <a:lvl9pPr marL="70968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endParaRPr lang="en-US"/>
          </a:p>
        </p:txBody>
      </p:sp>
      <p:sp>
        <p:nvSpPr>
          <p:cNvPr id="5" name="Rectangle 5"/>
          <p:cNvSpPr>
            <a:spLocks noGrp="1" noChangeArrowheads="1"/>
          </p:cNvSpPr>
          <p:nvPr>
            <p:ph type="ftr" sz="quarter" idx="11"/>
          </p:nvPr>
        </p:nvSpPr>
        <p:spPr>
          <a:ln/>
        </p:spPr>
        <p:txBody>
          <a:bodyPr/>
          <a:lstStyle>
            <a:lvl1pPr>
              <a:defRPr/>
            </a:lvl1pPr>
          </a:lstStyle>
          <a:p>
            <a:endParaRPr lang="en-US"/>
          </a:p>
        </p:txBody>
      </p:sp>
      <p:sp>
        <p:nvSpPr>
          <p:cNvPr id="6" name="Rectangle 6"/>
          <p:cNvSpPr>
            <a:spLocks noGrp="1" noChangeArrowheads="1"/>
          </p:cNvSpPr>
          <p:nvPr>
            <p:ph type="sldNum" sz="quarter" idx="12"/>
          </p:nvPr>
        </p:nvSpPr>
        <p:spPr>
          <a:ln/>
        </p:spPr>
        <p:txBody>
          <a:bodyPr/>
          <a:lstStyle>
            <a:lvl1pPr>
              <a:defRPr/>
            </a:lvl1pPr>
          </a:lstStyle>
          <a:p>
            <a:fld id="{D8525059-05CF-4BD2-8FB3-50DCCF4734AA}"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endParaRPr lang="en-US"/>
          </a:p>
        </p:txBody>
      </p:sp>
      <p:sp>
        <p:nvSpPr>
          <p:cNvPr id="5" name="Rectangle 5"/>
          <p:cNvSpPr>
            <a:spLocks noGrp="1" noChangeArrowheads="1"/>
          </p:cNvSpPr>
          <p:nvPr>
            <p:ph type="ftr" sz="quarter" idx="11"/>
          </p:nvPr>
        </p:nvSpPr>
        <p:spPr>
          <a:ln/>
        </p:spPr>
        <p:txBody>
          <a:bodyPr/>
          <a:lstStyle>
            <a:lvl1pPr>
              <a:defRPr/>
            </a:lvl1pPr>
          </a:lstStyle>
          <a:p>
            <a:endParaRPr lang="en-US"/>
          </a:p>
        </p:txBody>
      </p:sp>
      <p:sp>
        <p:nvSpPr>
          <p:cNvPr id="6" name="Rectangle 6"/>
          <p:cNvSpPr>
            <a:spLocks noGrp="1" noChangeArrowheads="1"/>
          </p:cNvSpPr>
          <p:nvPr>
            <p:ph type="sldNum" sz="quarter" idx="12"/>
          </p:nvPr>
        </p:nvSpPr>
        <p:spPr>
          <a:ln/>
        </p:spPr>
        <p:txBody>
          <a:bodyPr/>
          <a:lstStyle>
            <a:lvl1pPr>
              <a:defRPr/>
            </a:lvl1pPr>
          </a:lstStyle>
          <a:p>
            <a:fld id="{4EDC746F-E9E5-4FA2-BAE9-AA9CAC3BA2CD}"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6484201" y="3415069"/>
            <a:ext cx="10879135" cy="307225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843075" y="3415069"/>
            <a:ext cx="32463318" cy="307225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endParaRPr lang="en-US"/>
          </a:p>
        </p:txBody>
      </p:sp>
      <p:sp>
        <p:nvSpPr>
          <p:cNvPr id="5" name="Rectangle 5"/>
          <p:cNvSpPr>
            <a:spLocks noGrp="1" noChangeArrowheads="1"/>
          </p:cNvSpPr>
          <p:nvPr>
            <p:ph type="ftr" sz="quarter" idx="11"/>
          </p:nvPr>
        </p:nvSpPr>
        <p:spPr>
          <a:ln/>
        </p:spPr>
        <p:txBody>
          <a:bodyPr/>
          <a:lstStyle>
            <a:lvl1pPr>
              <a:defRPr/>
            </a:lvl1pPr>
          </a:lstStyle>
          <a:p>
            <a:endParaRPr lang="en-US"/>
          </a:p>
        </p:txBody>
      </p:sp>
      <p:sp>
        <p:nvSpPr>
          <p:cNvPr id="6" name="Rectangle 6"/>
          <p:cNvSpPr>
            <a:spLocks noGrp="1" noChangeArrowheads="1"/>
          </p:cNvSpPr>
          <p:nvPr>
            <p:ph type="sldNum" sz="quarter" idx="12"/>
          </p:nvPr>
        </p:nvSpPr>
        <p:spPr>
          <a:ln/>
        </p:spPr>
        <p:txBody>
          <a:bodyPr/>
          <a:lstStyle>
            <a:lvl1pPr>
              <a:defRPr/>
            </a:lvl1pPr>
          </a:lstStyle>
          <a:p>
            <a:fld id="{5011AAAB-396C-49A8-BBD8-EB169D45C7E1}"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endParaRPr lang="en-US"/>
          </a:p>
        </p:txBody>
      </p:sp>
      <p:sp>
        <p:nvSpPr>
          <p:cNvPr id="5" name="Rectangle 5"/>
          <p:cNvSpPr>
            <a:spLocks noGrp="1" noChangeArrowheads="1"/>
          </p:cNvSpPr>
          <p:nvPr>
            <p:ph type="ftr" sz="quarter" idx="11"/>
          </p:nvPr>
        </p:nvSpPr>
        <p:spPr>
          <a:ln/>
        </p:spPr>
        <p:txBody>
          <a:bodyPr/>
          <a:lstStyle>
            <a:lvl1pPr>
              <a:defRPr/>
            </a:lvl1pPr>
          </a:lstStyle>
          <a:p>
            <a:endParaRPr lang="en-US"/>
          </a:p>
        </p:txBody>
      </p:sp>
      <p:sp>
        <p:nvSpPr>
          <p:cNvPr id="6" name="Rectangle 6"/>
          <p:cNvSpPr>
            <a:spLocks noGrp="1" noChangeArrowheads="1"/>
          </p:cNvSpPr>
          <p:nvPr>
            <p:ph type="sldNum" sz="quarter" idx="12"/>
          </p:nvPr>
        </p:nvSpPr>
        <p:spPr>
          <a:ln/>
        </p:spPr>
        <p:txBody>
          <a:bodyPr/>
          <a:lstStyle>
            <a:lvl1pPr>
              <a:defRPr/>
            </a:lvl1pPr>
          </a:lstStyle>
          <a:p>
            <a:fld id="{BAE64032-A938-4C73-8696-1D8CB02768E8}"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044954" y="24679512"/>
            <a:ext cx="43525810" cy="7626969"/>
          </a:xfrm>
        </p:spPr>
        <p:txBody>
          <a:bodyPr anchor="t"/>
          <a:lstStyle>
            <a:lvl1pPr algn="l">
              <a:defRPr sz="7800" b="1" cap="all"/>
            </a:lvl1pPr>
          </a:lstStyle>
          <a:p>
            <a:r>
              <a:rPr lang="en-US" smtClean="0"/>
              <a:t>Click to edit Master title style</a:t>
            </a:r>
            <a:endParaRPr lang="en-US"/>
          </a:p>
        </p:txBody>
      </p:sp>
      <p:sp>
        <p:nvSpPr>
          <p:cNvPr id="3" name="Text Placeholder 2"/>
          <p:cNvSpPr>
            <a:spLocks noGrp="1"/>
          </p:cNvSpPr>
          <p:nvPr>
            <p:ph type="body" idx="1"/>
          </p:nvPr>
        </p:nvSpPr>
        <p:spPr>
          <a:xfrm>
            <a:off x="4044954" y="16278458"/>
            <a:ext cx="43525810" cy="8401050"/>
          </a:xfrm>
        </p:spPr>
        <p:txBody>
          <a:bodyPr anchor="b"/>
          <a:lstStyle>
            <a:lvl1pPr marL="0" indent="0">
              <a:buNone/>
              <a:defRPr sz="4000"/>
            </a:lvl1pPr>
            <a:lvl2pPr marL="887101" indent="0">
              <a:buNone/>
              <a:defRPr sz="3600"/>
            </a:lvl2pPr>
            <a:lvl3pPr marL="1774201" indent="0">
              <a:buNone/>
              <a:defRPr sz="3300"/>
            </a:lvl3pPr>
            <a:lvl4pPr marL="2661299" indent="0">
              <a:buNone/>
              <a:defRPr sz="2600"/>
            </a:lvl4pPr>
            <a:lvl5pPr marL="3548401" indent="0">
              <a:buNone/>
              <a:defRPr sz="2600"/>
            </a:lvl5pPr>
            <a:lvl6pPr marL="4435501" indent="0">
              <a:buNone/>
              <a:defRPr sz="2600"/>
            </a:lvl6pPr>
            <a:lvl7pPr marL="5322602" indent="0">
              <a:buNone/>
              <a:defRPr sz="2600"/>
            </a:lvl7pPr>
            <a:lvl8pPr marL="6209702" indent="0">
              <a:buNone/>
              <a:defRPr sz="2600"/>
            </a:lvl8pPr>
            <a:lvl9pPr marL="7096800" indent="0">
              <a:buNone/>
              <a:defRPr sz="26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endParaRPr lang="en-US"/>
          </a:p>
        </p:txBody>
      </p:sp>
      <p:sp>
        <p:nvSpPr>
          <p:cNvPr id="5" name="Rectangle 5"/>
          <p:cNvSpPr>
            <a:spLocks noGrp="1" noChangeArrowheads="1"/>
          </p:cNvSpPr>
          <p:nvPr>
            <p:ph type="ftr" sz="quarter" idx="11"/>
          </p:nvPr>
        </p:nvSpPr>
        <p:spPr>
          <a:ln/>
        </p:spPr>
        <p:txBody>
          <a:bodyPr/>
          <a:lstStyle>
            <a:lvl1pPr>
              <a:defRPr/>
            </a:lvl1pPr>
          </a:lstStyle>
          <a:p>
            <a:endParaRPr lang="en-US"/>
          </a:p>
        </p:txBody>
      </p:sp>
      <p:sp>
        <p:nvSpPr>
          <p:cNvPr id="6" name="Rectangle 6"/>
          <p:cNvSpPr>
            <a:spLocks noGrp="1" noChangeArrowheads="1"/>
          </p:cNvSpPr>
          <p:nvPr>
            <p:ph type="sldNum" sz="quarter" idx="12"/>
          </p:nvPr>
        </p:nvSpPr>
        <p:spPr>
          <a:ln/>
        </p:spPr>
        <p:txBody>
          <a:bodyPr/>
          <a:lstStyle>
            <a:lvl1pPr>
              <a:defRPr/>
            </a:lvl1pPr>
          </a:lstStyle>
          <a:p>
            <a:fld id="{9776308D-4F77-46E4-928B-B2C778B41C42}"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843075" y="11094080"/>
            <a:ext cx="21671229" cy="23043531"/>
          </a:xfrm>
        </p:spPr>
        <p:txBody>
          <a:bodyPr/>
          <a:lstStyle>
            <a:lvl1pPr>
              <a:defRPr sz="5600"/>
            </a:lvl1pPr>
            <a:lvl2pPr>
              <a:defRPr sz="4500"/>
            </a:lvl2pPr>
            <a:lvl3pPr>
              <a:defRPr sz="4000"/>
            </a:lvl3pPr>
            <a:lvl4pPr>
              <a:defRPr sz="3600"/>
            </a:lvl4pPr>
            <a:lvl5pPr>
              <a:defRPr sz="3600"/>
            </a:lvl5pPr>
            <a:lvl6pPr>
              <a:defRPr sz="3600"/>
            </a:lvl6pPr>
            <a:lvl7pPr>
              <a:defRPr sz="3600"/>
            </a:lvl7pPr>
            <a:lvl8pPr>
              <a:defRPr sz="3600"/>
            </a:lvl8pPr>
            <a:lvl9pPr>
              <a:defRPr sz="3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25692106" y="11094080"/>
            <a:ext cx="21671229" cy="23043531"/>
          </a:xfrm>
        </p:spPr>
        <p:txBody>
          <a:bodyPr/>
          <a:lstStyle>
            <a:lvl1pPr>
              <a:defRPr sz="5600"/>
            </a:lvl1pPr>
            <a:lvl2pPr>
              <a:defRPr sz="4500"/>
            </a:lvl2pPr>
            <a:lvl3pPr>
              <a:defRPr sz="4000"/>
            </a:lvl3pPr>
            <a:lvl4pPr>
              <a:defRPr sz="3600"/>
            </a:lvl4pPr>
            <a:lvl5pPr>
              <a:defRPr sz="3600"/>
            </a:lvl5pPr>
            <a:lvl6pPr>
              <a:defRPr sz="3600"/>
            </a:lvl6pPr>
            <a:lvl7pPr>
              <a:defRPr sz="3600"/>
            </a:lvl7pPr>
            <a:lvl8pPr>
              <a:defRPr sz="3600"/>
            </a:lvl8pPr>
            <a:lvl9pPr>
              <a:defRPr sz="3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endParaRPr lang="en-US"/>
          </a:p>
        </p:txBody>
      </p:sp>
      <p:sp>
        <p:nvSpPr>
          <p:cNvPr id="6" name="Rectangle 5"/>
          <p:cNvSpPr>
            <a:spLocks noGrp="1" noChangeArrowheads="1"/>
          </p:cNvSpPr>
          <p:nvPr>
            <p:ph type="ftr" sz="quarter" idx="11"/>
          </p:nvPr>
        </p:nvSpPr>
        <p:spPr>
          <a:ln/>
        </p:spPr>
        <p:txBody>
          <a:bodyPr/>
          <a:lstStyle>
            <a:lvl1pPr>
              <a:defRPr/>
            </a:lvl1pPr>
          </a:lstStyle>
          <a:p>
            <a:endParaRPr lang="en-US"/>
          </a:p>
        </p:txBody>
      </p:sp>
      <p:sp>
        <p:nvSpPr>
          <p:cNvPr id="7" name="Rectangle 6"/>
          <p:cNvSpPr>
            <a:spLocks noGrp="1" noChangeArrowheads="1"/>
          </p:cNvSpPr>
          <p:nvPr>
            <p:ph type="sldNum" sz="quarter" idx="12"/>
          </p:nvPr>
        </p:nvSpPr>
        <p:spPr>
          <a:ln/>
        </p:spPr>
        <p:txBody>
          <a:bodyPr/>
          <a:lstStyle>
            <a:lvl1pPr>
              <a:defRPr/>
            </a:lvl1pPr>
          </a:lstStyle>
          <a:p>
            <a:fld id="{E6C574D2-B127-4650-BCFB-BE65DE6A994E}"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559583" y="1538404"/>
            <a:ext cx="46087241" cy="64008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2559583" y="8596203"/>
            <a:ext cx="22625051" cy="3584189"/>
          </a:xfrm>
        </p:spPr>
        <p:txBody>
          <a:bodyPr anchor="b"/>
          <a:lstStyle>
            <a:lvl1pPr marL="0" indent="0">
              <a:buNone/>
              <a:defRPr sz="4500" b="1"/>
            </a:lvl1pPr>
            <a:lvl2pPr marL="887101" indent="0">
              <a:buNone/>
              <a:defRPr sz="4000" b="1"/>
            </a:lvl2pPr>
            <a:lvl3pPr marL="1774201" indent="0">
              <a:buNone/>
              <a:defRPr sz="3600" b="1"/>
            </a:lvl3pPr>
            <a:lvl4pPr marL="2661299" indent="0">
              <a:buNone/>
              <a:defRPr sz="3300" b="1"/>
            </a:lvl4pPr>
            <a:lvl5pPr marL="3548401" indent="0">
              <a:buNone/>
              <a:defRPr sz="3300" b="1"/>
            </a:lvl5pPr>
            <a:lvl6pPr marL="4435501" indent="0">
              <a:buNone/>
              <a:defRPr sz="3300" b="1"/>
            </a:lvl6pPr>
            <a:lvl7pPr marL="5322602" indent="0">
              <a:buNone/>
              <a:defRPr sz="3300" b="1"/>
            </a:lvl7pPr>
            <a:lvl8pPr marL="6209702" indent="0">
              <a:buNone/>
              <a:defRPr sz="3300" b="1"/>
            </a:lvl8pPr>
            <a:lvl9pPr marL="7096800" indent="0">
              <a:buNone/>
              <a:defRPr sz="3300" b="1"/>
            </a:lvl9pPr>
          </a:lstStyle>
          <a:p>
            <a:pPr lvl="0"/>
            <a:r>
              <a:rPr lang="en-US" smtClean="0"/>
              <a:t>Click to edit Master text styles</a:t>
            </a:r>
          </a:p>
        </p:txBody>
      </p:sp>
      <p:sp>
        <p:nvSpPr>
          <p:cNvPr id="4" name="Content Placeholder 3"/>
          <p:cNvSpPr>
            <a:spLocks noGrp="1"/>
          </p:cNvSpPr>
          <p:nvPr>
            <p:ph sz="half" idx="2"/>
          </p:nvPr>
        </p:nvSpPr>
        <p:spPr>
          <a:xfrm>
            <a:off x="2559583" y="12180389"/>
            <a:ext cx="22625051" cy="22126342"/>
          </a:xfrm>
        </p:spPr>
        <p:txBody>
          <a:bodyPr/>
          <a:lstStyle>
            <a:lvl1pPr>
              <a:defRPr sz="4500"/>
            </a:lvl1pPr>
            <a:lvl2pPr>
              <a:defRPr sz="4000"/>
            </a:lvl2pPr>
            <a:lvl3pPr>
              <a:defRPr sz="3600"/>
            </a:lvl3pPr>
            <a:lvl4pPr>
              <a:defRPr sz="3300"/>
            </a:lvl4pPr>
            <a:lvl5pPr>
              <a:defRPr sz="3300"/>
            </a:lvl5pPr>
            <a:lvl6pPr>
              <a:defRPr sz="3300"/>
            </a:lvl6pPr>
            <a:lvl7pPr>
              <a:defRPr sz="3300"/>
            </a:lvl7pPr>
            <a:lvl8pPr>
              <a:defRPr sz="3300"/>
            </a:lvl8pPr>
            <a:lvl9pPr>
              <a:defRPr sz="3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26012514" y="8596203"/>
            <a:ext cx="22634310" cy="3584189"/>
          </a:xfrm>
        </p:spPr>
        <p:txBody>
          <a:bodyPr anchor="b"/>
          <a:lstStyle>
            <a:lvl1pPr marL="0" indent="0">
              <a:buNone/>
              <a:defRPr sz="4500" b="1"/>
            </a:lvl1pPr>
            <a:lvl2pPr marL="887101" indent="0">
              <a:buNone/>
              <a:defRPr sz="4000" b="1"/>
            </a:lvl2pPr>
            <a:lvl3pPr marL="1774201" indent="0">
              <a:buNone/>
              <a:defRPr sz="3600" b="1"/>
            </a:lvl3pPr>
            <a:lvl4pPr marL="2661299" indent="0">
              <a:buNone/>
              <a:defRPr sz="3300" b="1"/>
            </a:lvl4pPr>
            <a:lvl5pPr marL="3548401" indent="0">
              <a:buNone/>
              <a:defRPr sz="3300" b="1"/>
            </a:lvl5pPr>
            <a:lvl6pPr marL="4435501" indent="0">
              <a:buNone/>
              <a:defRPr sz="3300" b="1"/>
            </a:lvl6pPr>
            <a:lvl7pPr marL="5322602" indent="0">
              <a:buNone/>
              <a:defRPr sz="3300" b="1"/>
            </a:lvl7pPr>
            <a:lvl8pPr marL="6209702" indent="0">
              <a:buNone/>
              <a:defRPr sz="3300" b="1"/>
            </a:lvl8pPr>
            <a:lvl9pPr marL="7096800" indent="0">
              <a:buNone/>
              <a:defRPr sz="3300" b="1"/>
            </a:lvl9pPr>
          </a:lstStyle>
          <a:p>
            <a:pPr lvl="0"/>
            <a:r>
              <a:rPr lang="en-US" smtClean="0"/>
              <a:t>Click to edit Master text styles</a:t>
            </a:r>
          </a:p>
        </p:txBody>
      </p:sp>
      <p:sp>
        <p:nvSpPr>
          <p:cNvPr id="6" name="Content Placeholder 5"/>
          <p:cNvSpPr>
            <a:spLocks noGrp="1"/>
          </p:cNvSpPr>
          <p:nvPr>
            <p:ph sz="quarter" idx="4"/>
          </p:nvPr>
        </p:nvSpPr>
        <p:spPr>
          <a:xfrm>
            <a:off x="26012514" y="12180389"/>
            <a:ext cx="22634310" cy="22126342"/>
          </a:xfrm>
        </p:spPr>
        <p:txBody>
          <a:bodyPr/>
          <a:lstStyle>
            <a:lvl1pPr>
              <a:defRPr sz="4500"/>
            </a:lvl1pPr>
            <a:lvl2pPr>
              <a:defRPr sz="4000"/>
            </a:lvl2pPr>
            <a:lvl3pPr>
              <a:defRPr sz="3600"/>
            </a:lvl3pPr>
            <a:lvl4pPr>
              <a:defRPr sz="3300"/>
            </a:lvl4pPr>
            <a:lvl5pPr>
              <a:defRPr sz="3300"/>
            </a:lvl5pPr>
            <a:lvl6pPr>
              <a:defRPr sz="3300"/>
            </a:lvl6pPr>
            <a:lvl7pPr>
              <a:defRPr sz="3300"/>
            </a:lvl7pPr>
            <a:lvl8pPr>
              <a:defRPr sz="3300"/>
            </a:lvl8pPr>
            <a:lvl9pPr>
              <a:defRPr sz="3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endParaRPr lang="en-US"/>
          </a:p>
        </p:txBody>
      </p:sp>
      <p:sp>
        <p:nvSpPr>
          <p:cNvPr id="8" name="Rectangle 5"/>
          <p:cNvSpPr>
            <a:spLocks noGrp="1" noChangeArrowheads="1"/>
          </p:cNvSpPr>
          <p:nvPr>
            <p:ph type="ftr" sz="quarter" idx="11"/>
          </p:nvPr>
        </p:nvSpPr>
        <p:spPr>
          <a:ln/>
        </p:spPr>
        <p:txBody>
          <a:bodyPr/>
          <a:lstStyle>
            <a:lvl1pPr>
              <a:defRPr/>
            </a:lvl1pPr>
          </a:lstStyle>
          <a:p>
            <a:endParaRPr lang="en-US"/>
          </a:p>
        </p:txBody>
      </p:sp>
      <p:sp>
        <p:nvSpPr>
          <p:cNvPr id="9" name="Rectangle 6"/>
          <p:cNvSpPr>
            <a:spLocks noGrp="1" noChangeArrowheads="1"/>
          </p:cNvSpPr>
          <p:nvPr>
            <p:ph type="sldNum" sz="quarter" idx="12"/>
          </p:nvPr>
        </p:nvSpPr>
        <p:spPr>
          <a:ln/>
        </p:spPr>
        <p:txBody>
          <a:bodyPr/>
          <a:lstStyle>
            <a:lvl1pPr>
              <a:defRPr/>
            </a:lvl1pPr>
          </a:lstStyle>
          <a:p>
            <a:fld id="{B3EC89E7-D5F9-4388-B45C-DAD4B26D3403}"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endParaRPr lang="en-US"/>
          </a:p>
        </p:txBody>
      </p:sp>
      <p:sp>
        <p:nvSpPr>
          <p:cNvPr id="4" name="Rectangle 5"/>
          <p:cNvSpPr>
            <a:spLocks noGrp="1" noChangeArrowheads="1"/>
          </p:cNvSpPr>
          <p:nvPr>
            <p:ph type="ftr" sz="quarter" idx="11"/>
          </p:nvPr>
        </p:nvSpPr>
        <p:spPr>
          <a:ln/>
        </p:spPr>
        <p:txBody>
          <a:bodyPr/>
          <a:lstStyle>
            <a:lvl1pPr>
              <a:defRPr/>
            </a:lvl1pPr>
          </a:lstStyle>
          <a:p>
            <a:endParaRPr lang="en-US"/>
          </a:p>
        </p:txBody>
      </p:sp>
      <p:sp>
        <p:nvSpPr>
          <p:cNvPr id="5" name="Rectangle 6"/>
          <p:cNvSpPr>
            <a:spLocks noGrp="1" noChangeArrowheads="1"/>
          </p:cNvSpPr>
          <p:nvPr>
            <p:ph type="sldNum" sz="quarter" idx="12"/>
          </p:nvPr>
        </p:nvSpPr>
        <p:spPr>
          <a:ln/>
        </p:spPr>
        <p:txBody>
          <a:bodyPr/>
          <a:lstStyle>
            <a:lvl1pPr>
              <a:defRPr/>
            </a:lvl1pPr>
          </a:lstStyle>
          <a:p>
            <a:fld id="{C2C79B9A-0B6B-4D67-B552-24E65B794AC3}"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endParaRPr lang="en-US"/>
          </a:p>
        </p:txBody>
      </p:sp>
      <p:sp>
        <p:nvSpPr>
          <p:cNvPr id="3" name="Rectangle 5"/>
          <p:cNvSpPr>
            <a:spLocks noGrp="1" noChangeArrowheads="1"/>
          </p:cNvSpPr>
          <p:nvPr>
            <p:ph type="ftr" sz="quarter" idx="11"/>
          </p:nvPr>
        </p:nvSpPr>
        <p:spPr>
          <a:ln/>
        </p:spPr>
        <p:txBody>
          <a:bodyPr/>
          <a:lstStyle>
            <a:lvl1pPr>
              <a:defRPr/>
            </a:lvl1pPr>
          </a:lstStyle>
          <a:p>
            <a:endParaRPr lang="en-US"/>
          </a:p>
        </p:txBody>
      </p:sp>
      <p:sp>
        <p:nvSpPr>
          <p:cNvPr id="4" name="Rectangle 6"/>
          <p:cNvSpPr>
            <a:spLocks noGrp="1" noChangeArrowheads="1"/>
          </p:cNvSpPr>
          <p:nvPr>
            <p:ph type="sldNum" sz="quarter" idx="12"/>
          </p:nvPr>
        </p:nvSpPr>
        <p:spPr>
          <a:ln/>
        </p:spPr>
        <p:txBody>
          <a:bodyPr/>
          <a:lstStyle>
            <a:lvl1pPr>
              <a:defRPr/>
            </a:lvl1pPr>
          </a:lstStyle>
          <a:p>
            <a:fld id="{0B092451-03A4-46B1-B3C7-BDD1A37E56F8}"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59582" y="1528646"/>
            <a:ext cx="16846551" cy="6508131"/>
          </a:xfrm>
        </p:spPr>
        <p:txBody>
          <a:bodyPr anchor="b"/>
          <a:lstStyle>
            <a:lvl1pPr algn="l">
              <a:defRPr sz="4000" b="1"/>
            </a:lvl1pPr>
          </a:lstStyle>
          <a:p>
            <a:r>
              <a:rPr lang="en-US" smtClean="0"/>
              <a:t>Click to edit Master title style</a:t>
            </a:r>
            <a:endParaRPr lang="en-US"/>
          </a:p>
        </p:txBody>
      </p:sp>
      <p:sp>
        <p:nvSpPr>
          <p:cNvPr id="3" name="Content Placeholder 2"/>
          <p:cNvSpPr>
            <a:spLocks noGrp="1"/>
          </p:cNvSpPr>
          <p:nvPr>
            <p:ph idx="1"/>
          </p:nvPr>
        </p:nvSpPr>
        <p:spPr>
          <a:xfrm>
            <a:off x="20021023" y="1528657"/>
            <a:ext cx="28625800" cy="32778081"/>
          </a:xfrm>
        </p:spPr>
        <p:txBody>
          <a:bodyPr/>
          <a:lstStyle>
            <a:lvl1pPr>
              <a:defRPr sz="6200"/>
            </a:lvl1pPr>
            <a:lvl2pPr>
              <a:defRPr sz="5600"/>
            </a:lvl2pPr>
            <a:lvl3pPr>
              <a:defRPr sz="4500"/>
            </a:lvl3pPr>
            <a:lvl4pPr>
              <a:defRPr sz="4000"/>
            </a:lvl4pPr>
            <a:lvl5pPr>
              <a:defRPr sz="4000"/>
            </a:lvl5pPr>
            <a:lvl6pPr>
              <a:defRPr sz="4000"/>
            </a:lvl6pPr>
            <a:lvl7pPr>
              <a:defRPr sz="4000"/>
            </a:lvl7pPr>
            <a:lvl8pPr>
              <a:defRPr sz="4000"/>
            </a:lvl8pPr>
            <a:lvl9pPr>
              <a:defRPr sz="4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2559582" y="8036788"/>
            <a:ext cx="16846551" cy="26269950"/>
          </a:xfrm>
        </p:spPr>
        <p:txBody>
          <a:bodyPr/>
          <a:lstStyle>
            <a:lvl1pPr marL="0" indent="0">
              <a:buNone/>
              <a:defRPr sz="2600"/>
            </a:lvl1pPr>
            <a:lvl2pPr marL="887101" indent="0">
              <a:buNone/>
              <a:defRPr sz="2300"/>
            </a:lvl2pPr>
            <a:lvl3pPr marL="1774201" indent="0">
              <a:buNone/>
              <a:defRPr sz="2000"/>
            </a:lvl3pPr>
            <a:lvl4pPr marL="2661299" indent="0">
              <a:buNone/>
              <a:defRPr sz="1600"/>
            </a:lvl4pPr>
            <a:lvl5pPr marL="3548401" indent="0">
              <a:buNone/>
              <a:defRPr sz="1600"/>
            </a:lvl5pPr>
            <a:lvl6pPr marL="4435501" indent="0">
              <a:buNone/>
              <a:defRPr sz="1600"/>
            </a:lvl6pPr>
            <a:lvl7pPr marL="5322602" indent="0">
              <a:buNone/>
              <a:defRPr sz="1600"/>
            </a:lvl7pPr>
            <a:lvl8pPr marL="6209702" indent="0">
              <a:buNone/>
              <a:defRPr sz="1600"/>
            </a:lvl8pPr>
            <a:lvl9pPr marL="7096800" indent="0">
              <a:buNone/>
              <a:defRPr sz="16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endParaRPr lang="en-US"/>
          </a:p>
        </p:txBody>
      </p:sp>
      <p:sp>
        <p:nvSpPr>
          <p:cNvPr id="6" name="Rectangle 5"/>
          <p:cNvSpPr>
            <a:spLocks noGrp="1" noChangeArrowheads="1"/>
          </p:cNvSpPr>
          <p:nvPr>
            <p:ph type="ftr" sz="quarter" idx="11"/>
          </p:nvPr>
        </p:nvSpPr>
        <p:spPr>
          <a:ln/>
        </p:spPr>
        <p:txBody>
          <a:bodyPr/>
          <a:lstStyle>
            <a:lvl1pPr>
              <a:defRPr/>
            </a:lvl1pPr>
          </a:lstStyle>
          <a:p>
            <a:endParaRPr lang="en-US"/>
          </a:p>
        </p:txBody>
      </p:sp>
      <p:sp>
        <p:nvSpPr>
          <p:cNvPr id="7" name="Rectangle 6"/>
          <p:cNvSpPr>
            <a:spLocks noGrp="1" noChangeArrowheads="1"/>
          </p:cNvSpPr>
          <p:nvPr>
            <p:ph type="sldNum" sz="quarter" idx="12"/>
          </p:nvPr>
        </p:nvSpPr>
        <p:spPr>
          <a:ln/>
        </p:spPr>
        <p:txBody>
          <a:bodyPr/>
          <a:lstStyle>
            <a:lvl1pPr>
              <a:defRPr/>
            </a:lvl1pPr>
          </a:lstStyle>
          <a:p>
            <a:fld id="{5FACF13C-2826-4EFB-8371-9E8B7ABE4822}"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036447" y="26884672"/>
            <a:ext cx="30724210" cy="3171130"/>
          </a:xfrm>
        </p:spPr>
        <p:txBody>
          <a:bodyPr anchor="b"/>
          <a:lstStyle>
            <a:lvl1pPr algn="l">
              <a:defRPr sz="4000" b="1"/>
            </a:lvl1pPr>
          </a:lstStyle>
          <a:p>
            <a:r>
              <a:rPr lang="en-US" smtClean="0"/>
              <a:t>Click to edit Master title style</a:t>
            </a:r>
            <a:endParaRPr lang="en-US"/>
          </a:p>
        </p:txBody>
      </p:sp>
      <p:sp>
        <p:nvSpPr>
          <p:cNvPr id="3" name="Picture Placeholder 2"/>
          <p:cNvSpPr>
            <a:spLocks noGrp="1"/>
          </p:cNvSpPr>
          <p:nvPr>
            <p:ph type="pic" idx="1"/>
          </p:nvPr>
        </p:nvSpPr>
        <p:spPr>
          <a:xfrm>
            <a:off x="10036447" y="3431330"/>
            <a:ext cx="30724210" cy="23043531"/>
          </a:xfrm>
        </p:spPr>
        <p:txBody>
          <a:bodyPr/>
          <a:lstStyle>
            <a:lvl1pPr marL="0" indent="0">
              <a:buNone/>
              <a:defRPr sz="6200"/>
            </a:lvl1pPr>
            <a:lvl2pPr marL="887101" indent="0">
              <a:buNone/>
              <a:defRPr sz="5600"/>
            </a:lvl2pPr>
            <a:lvl3pPr marL="1774201" indent="0">
              <a:buNone/>
              <a:defRPr sz="4500"/>
            </a:lvl3pPr>
            <a:lvl4pPr marL="2661299" indent="0">
              <a:buNone/>
              <a:defRPr sz="4000"/>
            </a:lvl4pPr>
            <a:lvl5pPr marL="3548401" indent="0">
              <a:buNone/>
              <a:defRPr sz="4000"/>
            </a:lvl5pPr>
            <a:lvl6pPr marL="4435501" indent="0">
              <a:buNone/>
              <a:defRPr sz="4000"/>
            </a:lvl6pPr>
            <a:lvl7pPr marL="5322602" indent="0">
              <a:buNone/>
              <a:defRPr sz="4000"/>
            </a:lvl7pPr>
            <a:lvl8pPr marL="6209702" indent="0">
              <a:buNone/>
              <a:defRPr sz="4000"/>
            </a:lvl8pPr>
            <a:lvl9pPr marL="7096800" indent="0">
              <a:buNone/>
              <a:defRPr sz="4000"/>
            </a:lvl9pPr>
          </a:lstStyle>
          <a:p>
            <a:pPr lvl="0"/>
            <a:endParaRPr lang="en-US" noProof="0"/>
          </a:p>
        </p:txBody>
      </p:sp>
      <p:sp>
        <p:nvSpPr>
          <p:cNvPr id="4" name="Text Placeholder 3"/>
          <p:cNvSpPr>
            <a:spLocks noGrp="1"/>
          </p:cNvSpPr>
          <p:nvPr>
            <p:ph type="body" sz="half" idx="2"/>
          </p:nvPr>
        </p:nvSpPr>
        <p:spPr>
          <a:xfrm>
            <a:off x="10036447" y="30055799"/>
            <a:ext cx="30724210" cy="4507881"/>
          </a:xfrm>
        </p:spPr>
        <p:txBody>
          <a:bodyPr/>
          <a:lstStyle>
            <a:lvl1pPr marL="0" indent="0">
              <a:buNone/>
              <a:defRPr sz="2600"/>
            </a:lvl1pPr>
            <a:lvl2pPr marL="887101" indent="0">
              <a:buNone/>
              <a:defRPr sz="2300"/>
            </a:lvl2pPr>
            <a:lvl3pPr marL="1774201" indent="0">
              <a:buNone/>
              <a:defRPr sz="2000"/>
            </a:lvl3pPr>
            <a:lvl4pPr marL="2661299" indent="0">
              <a:buNone/>
              <a:defRPr sz="1600"/>
            </a:lvl4pPr>
            <a:lvl5pPr marL="3548401" indent="0">
              <a:buNone/>
              <a:defRPr sz="1600"/>
            </a:lvl5pPr>
            <a:lvl6pPr marL="4435501" indent="0">
              <a:buNone/>
              <a:defRPr sz="1600"/>
            </a:lvl6pPr>
            <a:lvl7pPr marL="5322602" indent="0">
              <a:buNone/>
              <a:defRPr sz="1600"/>
            </a:lvl7pPr>
            <a:lvl8pPr marL="6209702" indent="0">
              <a:buNone/>
              <a:defRPr sz="1600"/>
            </a:lvl8pPr>
            <a:lvl9pPr marL="7096800" indent="0">
              <a:buNone/>
              <a:defRPr sz="16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endParaRPr lang="en-US"/>
          </a:p>
        </p:txBody>
      </p:sp>
      <p:sp>
        <p:nvSpPr>
          <p:cNvPr id="6" name="Rectangle 5"/>
          <p:cNvSpPr>
            <a:spLocks noGrp="1" noChangeArrowheads="1"/>
          </p:cNvSpPr>
          <p:nvPr>
            <p:ph type="ftr" sz="quarter" idx="11"/>
          </p:nvPr>
        </p:nvSpPr>
        <p:spPr>
          <a:ln/>
        </p:spPr>
        <p:txBody>
          <a:bodyPr/>
          <a:lstStyle>
            <a:lvl1pPr>
              <a:defRPr/>
            </a:lvl1pPr>
          </a:lstStyle>
          <a:p>
            <a:endParaRPr lang="en-US"/>
          </a:p>
        </p:txBody>
      </p:sp>
      <p:sp>
        <p:nvSpPr>
          <p:cNvPr id="7" name="Rectangle 6"/>
          <p:cNvSpPr>
            <a:spLocks noGrp="1" noChangeArrowheads="1"/>
          </p:cNvSpPr>
          <p:nvPr>
            <p:ph type="sldNum" sz="quarter" idx="12"/>
          </p:nvPr>
        </p:nvSpPr>
        <p:spPr>
          <a:ln/>
        </p:spPr>
        <p:txBody>
          <a:bodyPr/>
          <a:lstStyle>
            <a:lvl1pPr>
              <a:defRPr/>
            </a:lvl1pPr>
          </a:lstStyle>
          <a:p>
            <a:fld id="{C665C38D-3C63-4691-B17B-87CC32A4A12E}"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843074" y="3417094"/>
            <a:ext cx="43520254" cy="6400800"/>
          </a:xfrm>
          <a:prstGeom prst="rect">
            <a:avLst/>
          </a:prstGeom>
          <a:noFill/>
          <a:ln w="9525">
            <a:noFill/>
            <a:miter lim="800000"/>
            <a:headEnd/>
            <a:tailEnd/>
          </a:ln>
        </p:spPr>
        <p:txBody>
          <a:bodyPr vert="horz" wrap="square" lIns="694457" tIns="347227" rIns="694457" bIns="347227"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3843074" y="11095833"/>
            <a:ext cx="43520254" cy="23041768"/>
          </a:xfrm>
          <a:prstGeom prst="rect">
            <a:avLst/>
          </a:prstGeom>
          <a:noFill/>
          <a:ln w="9525">
            <a:noFill/>
            <a:miter lim="800000"/>
            <a:headEnd/>
            <a:tailEnd/>
          </a:ln>
        </p:spPr>
        <p:txBody>
          <a:bodyPr vert="horz" wrap="square" lIns="694457" tIns="347227" rIns="694457" bIns="347227"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3843074" y="34987707"/>
            <a:ext cx="10668000" cy="2566988"/>
          </a:xfrm>
          <a:prstGeom prst="rect">
            <a:avLst/>
          </a:prstGeom>
          <a:noFill/>
          <a:ln w="9525">
            <a:noFill/>
            <a:miter lim="800000"/>
            <a:headEnd/>
            <a:tailEnd/>
          </a:ln>
        </p:spPr>
        <p:txBody>
          <a:bodyPr vert="horz" wrap="square" lIns="694457" tIns="347227" rIns="694457" bIns="347227" numCol="1" anchor="t" anchorCtr="0" compatLnSpc="1">
            <a:prstTxWarp prst="textNoShape">
              <a:avLst/>
            </a:prstTxWarp>
          </a:bodyPr>
          <a:lstStyle>
            <a:lvl1pPr eaLnBrk="0" hangingPunct="0">
              <a:defRPr sz="10700"/>
            </a:lvl1pPr>
          </a:lstStyle>
          <a:p>
            <a:endParaRPr lang="en-US"/>
          </a:p>
        </p:txBody>
      </p:sp>
      <p:sp>
        <p:nvSpPr>
          <p:cNvPr id="1029" name="Rectangle 5"/>
          <p:cNvSpPr>
            <a:spLocks noGrp="1" noChangeArrowheads="1"/>
          </p:cNvSpPr>
          <p:nvPr>
            <p:ph type="ftr" sz="quarter" idx="3"/>
          </p:nvPr>
        </p:nvSpPr>
        <p:spPr bwMode="auto">
          <a:xfrm>
            <a:off x="17492928" y="34987707"/>
            <a:ext cx="16220546" cy="2566988"/>
          </a:xfrm>
          <a:prstGeom prst="rect">
            <a:avLst/>
          </a:prstGeom>
          <a:noFill/>
          <a:ln w="9525">
            <a:noFill/>
            <a:miter lim="800000"/>
            <a:headEnd/>
            <a:tailEnd/>
          </a:ln>
        </p:spPr>
        <p:txBody>
          <a:bodyPr vert="horz" wrap="square" lIns="694457" tIns="347227" rIns="694457" bIns="347227" numCol="1" anchor="t" anchorCtr="0" compatLnSpc="1">
            <a:prstTxWarp prst="textNoShape">
              <a:avLst/>
            </a:prstTxWarp>
          </a:bodyPr>
          <a:lstStyle>
            <a:lvl1pPr algn="ctr" eaLnBrk="0" hangingPunct="0">
              <a:defRPr sz="10700"/>
            </a:lvl1pPr>
          </a:lstStyle>
          <a:p>
            <a:endParaRPr lang="en-US"/>
          </a:p>
        </p:txBody>
      </p:sp>
      <p:sp>
        <p:nvSpPr>
          <p:cNvPr id="1030" name="Rectangle 6"/>
          <p:cNvSpPr>
            <a:spLocks noGrp="1" noChangeArrowheads="1"/>
          </p:cNvSpPr>
          <p:nvPr>
            <p:ph type="sldNum" sz="quarter" idx="4"/>
          </p:nvPr>
        </p:nvSpPr>
        <p:spPr bwMode="auto">
          <a:xfrm>
            <a:off x="36695328" y="34987707"/>
            <a:ext cx="10668000" cy="2566988"/>
          </a:xfrm>
          <a:prstGeom prst="rect">
            <a:avLst/>
          </a:prstGeom>
          <a:noFill/>
          <a:ln w="9525">
            <a:noFill/>
            <a:miter lim="800000"/>
            <a:headEnd/>
            <a:tailEnd/>
          </a:ln>
        </p:spPr>
        <p:txBody>
          <a:bodyPr vert="horz" wrap="square" lIns="694457" tIns="347227" rIns="694457" bIns="347227" numCol="1" anchor="t" anchorCtr="0" compatLnSpc="1">
            <a:prstTxWarp prst="textNoShape">
              <a:avLst/>
            </a:prstTxWarp>
          </a:bodyPr>
          <a:lstStyle>
            <a:lvl1pPr algn="r" eaLnBrk="0" hangingPunct="0">
              <a:defRPr sz="10700"/>
            </a:lvl1pPr>
          </a:lstStyle>
          <a:p>
            <a:fld id="{464515F8-6602-4BBE-BA86-E53A15CCDEF5}"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6943064" rtl="0" eaLnBrk="0" fontAlgn="base" hangingPunct="0">
        <a:spcBef>
          <a:spcPct val="0"/>
        </a:spcBef>
        <a:spcAft>
          <a:spcPct val="0"/>
        </a:spcAft>
        <a:defRPr sz="33400">
          <a:solidFill>
            <a:schemeClr val="tx2"/>
          </a:solidFill>
          <a:latin typeface="+mj-lt"/>
          <a:ea typeface="+mj-ea"/>
          <a:cs typeface="ＭＳ Ｐゴシック"/>
        </a:defRPr>
      </a:lvl1pPr>
      <a:lvl2pPr algn="ctr" defTabSz="6943064" rtl="0" eaLnBrk="0" fontAlgn="base" hangingPunct="0">
        <a:spcBef>
          <a:spcPct val="0"/>
        </a:spcBef>
        <a:spcAft>
          <a:spcPct val="0"/>
        </a:spcAft>
        <a:defRPr sz="33400">
          <a:solidFill>
            <a:schemeClr val="tx2"/>
          </a:solidFill>
          <a:latin typeface="Arial" charset="0"/>
          <a:ea typeface="ＭＳ Ｐゴシック" pitchFamily="32" charset="-128"/>
          <a:cs typeface="ＭＳ Ｐゴシック"/>
        </a:defRPr>
      </a:lvl2pPr>
      <a:lvl3pPr algn="ctr" defTabSz="6943064" rtl="0" eaLnBrk="0" fontAlgn="base" hangingPunct="0">
        <a:spcBef>
          <a:spcPct val="0"/>
        </a:spcBef>
        <a:spcAft>
          <a:spcPct val="0"/>
        </a:spcAft>
        <a:defRPr sz="33400">
          <a:solidFill>
            <a:schemeClr val="tx2"/>
          </a:solidFill>
          <a:latin typeface="Arial" charset="0"/>
          <a:ea typeface="ＭＳ Ｐゴシック" pitchFamily="32" charset="-128"/>
          <a:cs typeface="ＭＳ Ｐゴシック"/>
        </a:defRPr>
      </a:lvl3pPr>
      <a:lvl4pPr algn="ctr" defTabSz="6943064" rtl="0" eaLnBrk="0" fontAlgn="base" hangingPunct="0">
        <a:spcBef>
          <a:spcPct val="0"/>
        </a:spcBef>
        <a:spcAft>
          <a:spcPct val="0"/>
        </a:spcAft>
        <a:defRPr sz="33400">
          <a:solidFill>
            <a:schemeClr val="tx2"/>
          </a:solidFill>
          <a:latin typeface="Arial" charset="0"/>
          <a:ea typeface="ＭＳ Ｐゴシック" pitchFamily="32" charset="-128"/>
          <a:cs typeface="ＭＳ Ｐゴシック"/>
        </a:defRPr>
      </a:lvl4pPr>
      <a:lvl5pPr algn="ctr" defTabSz="6943064" rtl="0" eaLnBrk="0" fontAlgn="base" hangingPunct="0">
        <a:spcBef>
          <a:spcPct val="0"/>
        </a:spcBef>
        <a:spcAft>
          <a:spcPct val="0"/>
        </a:spcAft>
        <a:defRPr sz="33400">
          <a:solidFill>
            <a:schemeClr val="tx2"/>
          </a:solidFill>
          <a:latin typeface="Arial" charset="0"/>
          <a:ea typeface="ＭＳ Ｐゴシック" pitchFamily="32" charset="-128"/>
          <a:cs typeface="ＭＳ Ｐゴシック"/>
        </a:defRPr>
      </a:lvl5pPr>
      <a:lvl6pPr marL="887101" algn="ctr" defTabSz="6945872" rtl="0" fontAlgn="base">
        <a:spcBef>
          <a:spcPct val="0"/>
        </a:spcBef>
        <a:spcAft>
          <a:spcPct val="0"/>
        </a:spcAft>
        <a:defRPr sz="33400">
          <a:solidFill>
            <a:schemeClr val="tx2"/>
          </a:solidFill>
          <a:latin typeface="Arial" charset="0"/>
          <a:ea typeface="ＭＳ Ｐゴシック" pitchFamily="32" charset="-128"/>
        </a:defRPr>
      </a:lvl6pPr>
      <a:lvl7pPr marL="1774201" algn="ctr" defTabSz="6945872" rtl="0" fontAlgn="base">
        <a:spcBef>
          <a:spcPct val="0"/>
        </a:spcBef>
        <a:spcAft>
          <a:spcPct val="0"/>
        </a:spcAft>
        <a:defRPr sz="33400">
          <a:solidFill>
            <a:schemeClr val="tx2"/>
          </a:solidFill>
          <a:latin typeface="Arial" charset="0"/>
          <a:ea typeface="ＭＳ Ｐゴシック" pitchFamily="32" charset="-128"/>
        </a:defRPr>
      </a:lvl7pPr>
      <a:lvl8pPr marL="2661299" algn="ctr" defTabSz="6945872" rtl="0" fontAlgn="base">
        <a:spcBef>
          <a:spcPct val="0"/>
        </a:spcBef>
        <a:spcAft>
          <a:spcPct val="0"/>
        </a:spcAft>
        <a:defRPr sz="33400">
          <a:solidFill>
            <a:schemeClr val="tx2"/>
          </a:solidFill>
          <a:latin typeface="Arial" charset="0"/>
          <a:ea typeface="ＭＳ Ｐゴシック" pitchFamily="32" charset="-128"/>
        </a:defRPr>
      </a:lvl8pPr>
      <a:lvl9pPr marL="3548401" algn="ctr" defTabSz="6945872" rtl="0" fontAlgn="base">
        <a:spcBef>
          <a:spcPct val="0"/>
        </a:spcBef>
        <a:spcAft>
          <a:spcPct val="0"/>
        </a:spcAft>
        <a:defRPr sz="33400">
          <a:solidFill>
            <a:schemeClr val="tx2"/>
          </a:solidFill>
          <a:latin typeface="Arial" charset="0"/>
          <a:ea typeface="ＭＳ Ｐゴシック" pitchFamily="32" charset="-128"/>
        </a:defRPr>
      </a:lvl9pPr>
    </p:titleStyle>
    <p:bodyStyle>
      <a:lvl1pPr marL="2596472" indent="-2596472" algn="l" defTabSz="6943064" rtl="0" eaLnBrk="0" fontAlgn="base" hangingPunct="0">
        <a:spcBef>
          <a:spcPct val="20000"/>
        </a:spcBef>
        <a:spcAft>
          <a:spcPct val="0"/>
        </a:spcAft>
        <a:buChar char="•"/>
        <a:defRPr sz="24100">
          <a:solidFill>
            <a:schemeClr val="tx1"/>
          </a:solidFill>
          <a:latin typeface="+mn-lt"/>
          <a:ea typeface="+mn-ea"/>
          <a:cs typeface="ＭＳ Ｐゴシック"/>
        </a:defRPr>
      </a:lvl1pPr>
      <a:lvl2pPr marL="5641123" indent="-2166814" algn="l" defTabSz="6943064" rtl="0" eaLnBrk="0" fontAlgn="base" hangingPunct="0">
        <a:spcBef>
          <a:spcPct val="20000"/>
        </a:spcBef>
        <a:spcAft>
          <a:spcPct val="0"/>
        </a:spcAft>
        <a:buChar char="–"/>
        <a:defRPr sz="21200">
          <a:solidFill>
            <a:schemeClr val="tx1"/>
          </a:solidFill>
          <a:latin typeface="+mn-lt"/>
          <a:ea typeface="+mn-ea"/>
          <a:cs typeface="ＭＳ Ｐゴシック"/>
        </a:defRPr>
      </a:lvl2pPr>
      <a:lvl3pPr marL="8674663" indent="-1731600" algn="l" defTabSz="6943064" rtl="0" eaLnBrk="0" fontAlgn="base" hangingPunct="0">
        <a:spcBef>
          <a:spcPct val="20000"/>
        </a:spcBef>
        <a:spcAft>
          <a:spcPct val="0"/>
        </a:spcAft>
        <a:buChar char="•"/>
        <a:defRPr sz="18300">
          <a:solidFill>
            <a:schemeClr val="tx1"/>
          </a:solidFill>
          <a:latin typeface="+mn-lt"/>
          <a:ea typeface="+mn-ea"/>
          <a:cs typeface="ＭＳ Ｐゴシック"/>
        </a:defRPr>
      </a:lvl3pPr>
      <a:lvl4pPr marL="12148972" indent="-1737155" algn="l" defTabSz="6943064" rtl="0" eaLnBrk="0" fontAlgn="base" hangingPunct="0">
        <a:spcBef>
          <a:spcPct val="20000"/>
        </a:spcBef>
        <a:spcAft>
          <a:spcPct val="0"/>
        </a:spcAft>
        <a:buChar char="–"/>
        <a:defRPr sz="15000">
          <a:solidFill>
            <a:schemeClr val="tx1"/>
          </a:solidFill>
          <a:latin typeface="+mn-lt"/>
          <a:ea typeface="+mn-ea"/>
          <a:cs typeface="ＭＳ Ｐゴシック"/>
        </a:defRPr>
      </a:lvl4pPr>
      <a:lvl5pPr marL="15623282" indent="-1737155" algn="l" defTabSz="6943064" rtl="0" eaLnBrk="0" fontAlgn="base" hangingPunct="0">
        <a:spcBef>
          <a:spcPct val="20000"/>
        </a:spcBef>
        <a:spcAft>
          <a:spcPct val="0"/>
        </a:spcAft>
        <a:buChar char="»"/>
        <a:defRPr sz="15000">
          <a:solidFill>
            <a:schemeClr val="tx1"/>
          </a:solidFill>
          <a:latin typeface="+mn-lt"/>
          <a:ea typeface="+mn-ea"/>
          <a:cs typeface="ＭＳ Ｐゴシック"/>
        </a:defRPr>
      </a:lvl5pPr>
      <a:lvl6pPr marL="16513000" indent="-1737238" algn="l" defTabSz="6945872" rtl="0" fontAlgn="base">
        <a:spcBef>
          <a:spcPct val="20000"/>
        </a:spcBef>
        <a:spcAft>
          <a:spcPct val="0"/>
        </a:spcAft>
        <a:buChar char="»"/>
        <a:defRPr sz="15000">
          <a:solidFill>
            <a:schemeClr val="tx1"/>
          </a:solidFill>
          <a:latin typeface="+mn-lt"/>
          <a:ea typeface="+mn-ea"/>
        </a:defRPr>
      </a:lvl6pPr>
      <a:lvl7pPr marL="17400101" indent="-1737238" algn="l" defTabSz="6945872" rtl="0" fontAlgn="base">
        <a:spcBef>
          <a:spcPct val="20000"/>
        </a:spcBef>
        <a:spcAft>
          <a:spcPct val="0"/>
        </a:spcAft>
        <a:buChar char="»"/>
        <a:defRPr sz="15000">
          <a:solidFill>
            <a:schemeClr val="tx1"/>
          </a:solidFill>
          <a:latin typeface="+mn-lt"/>
          <a:ea typeface="+mn-ea"/>
        </a:defRPr>
      </a:lvl7pPr>
      <a:lvl8pPr marL="18287202" indent="-1737238" algn="l" defTabSz="6945872" rtl="0" fontAlgn="base">
        <a:spcBef>
          <a:spcPct val="20000"/>
        </a:spcBef>
        <a:spcAft>
          <a:spcPct val="0"/>
        </a:spcAft>
        <a:buChar char="»"/>
        <a:defRPr sz="15000">
          <a:solidFill>
            <a:schemeClr val="tx1"/>
          </a:solidFill>
          <a:latin typeface="+mn-lt"/>
          <a:ea typeface="+mn-ea"/>
        </a:defRPr>
      </a:lvl8pPr>
      <a:lvl9pPr marL="19174303" indent="-1737238" algn="l" defTabSz="6945872" rtl="0" fontAlgn="base">
        <a:spcBef>
          <a:spcPct val="20000"/>
        </a:spcBef>
        <a:spcAft>
          <a:spcPct val="0"/>
        </a:spcAft>
        <a:buChar char="»"/>
        <a:defRPr sz="15000">
          <a:solidFill>
            <a:schemeClr val="tx1"/>
          </a:solidFill>
          <a:latin typeface="+mn-lt"/>
          <a:ea typeface="+mn-ea"/>
        </a:defRPr>
      </a:lvl9pPr>
    </p:bodyStyle>
    <p:otherStyle>
      <a:defPPr>
        <a:defRPr lang="en-US"/>
      </a:defPPr>
      <a:lvl1pPr marL="0" algn="l" defTabSz="1774201" rtl="0" eaLnBrk="1" latinLnBrk="0" hangingPunct="1">
        <a:defRPr sz="3600" kern="1200">
          <a:solidFill>
            <a:schemeClr val="tx1"/>
          </a:solidFill>
          <a:latin typeface="+mn-lt"/>
          <a:ea typeface="+mn-ea"/>
          <a:cs typeface="+mn-cs"/>
        </a:defRPr>
      </a:lvl1pPr>
      <a:lvl2pPr marL="887101" algn="l" defTabSz="1774201" rtl="0" eaLnBrk="1" latinLnBrk="0" hangingPunct="1">
        <a:defRPr sz="3600" kern="1200">
          <a:solidFill>
            <a:schemeClr val="tx1"/>
          </a:solidFill>
          <a:latin typeface="+mn-lt"/>
          <a:ea typeface="+mn-ea"/>
          <a:cs typeface="+mn-cs"/>
        </a:defRPr>
      </a:lvl2pPr>
      <a:lvl3pPr marL="1774201" algn="l" defTabSz="1774201" rtl="0" eaLnBrk="1" latinLnBrk="0" hangingPunct="1">
        <a:defRPr sz="3600" kern="1200">
          <a:solidFill>
            <a:schemeClr val="tx1"/>
          </a:solidFill>
          <a:latin typeface="+mn-lt"/>
          <a:ea typeface="+mn-ea"/>
          <a:cs typeface="+mn-cs"/>
        </a:defRPr>
      </a:lvl3pPr>
      <a:lvl4pPr marL="2661299" algn="l" defTabSz="1774201" rtl="0" eaLnBrk="1" latinLnBrk="0" hangingPunct="1">
        <a:defRPr sz="3600" kern="1200">
          <a:solidFill>
            <a:schemeClr val="tx1"/>
          </a:solidFill>
          <a:latin typeface="+mn-lt"/>
          <a:ea typeface="+mn-ea"/>
          <a:cs typeface="+mn-cs"/>
        </a:defRPr>
      </a:lvl4pPr>
      <a:lvl5pPr marL="3548401" algn="l" defTabSz="1774201" rtl="0" eaLnBrk="1" latinLnBrk="0" hangingPunct="1">
        <a:defRPr sz="3600" kern="1200">
          <a:solidFill>
            <a:schemeClr val="tx1"/>
          </a:solidFill>
          <a:latin typeface="+mn-lt"/>
          <a:ea typeface="+mn-ea"/>
          <a:cs typeface="+mn-cs"/>
        </a:defRPr>
      </a:lvl5pPr>
      <a:lvl6pPr marL="4435501" algn="l" defTabSz="1774201" rtl="0" eaLnBrk="1" latinLnBrk="0" hangingPunct="1">
        <a:defRPr sz="3600" kern="1200">
          <a:solidFill>
            <a:schemeClr val="tx1"/>
          </a:solidFill>
          <a:latin typeface="+mn-lt"/>
          <a:ea typeface="+mn-ea"/>
          <a:cs typeface="+mn-cs"/>
        </a:defRPr>
      </a:lvl6pPr>
      <a:lvl7pPr marL="5322602" algn="l" defTabSz="1774201" rtl="0" eaLnBrk="1" latinLnBrk="0" hangingPunct="1">
        <a:defRPr sz="3600" kern="1200">
          <a:solidFill>
            <a:schemeClr val="tx1"/>
          </a:solidFill>
          <a:latin typeface="+mn-lt"/>
          <a:ea typeface="+mn-ea"/>
          <a:cs typeface="+mn-cs"/>
        </a:defRPr>
      </a:lvl7pPr>
      <a:lvl8pPr marL="6209702" algn="l" defTabSz="1774201" rtl="0" eaLnBrk="1" latinLnBrk="0" hangingPunct="1">
        <a:defRPr sz="3600" kern="1200">
          <a:solidFill>
            <a:schemeClr val="tx1"/>
          </a:solidFill>
          <a:latin typeface="+mn-lt"/>
          <a:ea typeface="+mn-ea"/>
          <a:cs typeface="+mn-cs"/>
        </a:defRPr>
      </a:lvl8pPr>
      <a:lvl9pPr marL="7096800" algn="l" defTabSz="1774201" rtl="0" eaLnBrk="1" latinLnBrk="0" hangingPunct="1">
        <a:defRPr sz="3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 Id="rId5" Type="http://schemas.openxmlformats.org/officeDocument/2006/relationships/image" Target="../media/image4.emf"/><Relationship Id="rId4" Type="http://schemas.openxmlformats.org/officeDocument/2006/relationships/image" Target="../media/image3.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extBox 39"/>
          <p:cNvSpPr txBox="1">
            <a:spLocks noChangeArrowheads="1"/>
          </p:cNvSpPr>
          <p:nvPr/>
        </p:nvSpPr>
        <p:spPr bwMode="auto">
          <a:xfrm>
            <a:off x="35115500" y="16624300"/>
            <a:ext cx="15468600" cy="16589151"/>
          </a:xfrm>
          <a:prstGeom prst="rect">
            <a:avLst/>
          </a:prstGeom>
          <a:noFill/>
          <a:ln w="9525">
            <a:noFill/>
            <a:miter lim="800000"/>
            <a:headEnd/>
            <a:tailEnd/>
          </a:ln>
        </p:spPr>
        <p:txBody>
          <a:bodyPr wrap="square" lIns="106674" tIns="53337" rIns="106674" bIns="53337">
            <a:spAutoFit/>
          </a:bodyPr>
          <a:lstStyle/>
          <a:p>
            <a:r>
              <a:rPr lang="en-US" sz="3700" dirty="0"/>
              <a:t>	</a:t>
            </a:r>
            <a:r>
              <a:rPr lang="en-US" sz="3800" dirty="0"/>
              <a:t> High </a:t>
            </a:r>
            <a:r>
              <a:rPr lang="en-US" sz="3800" dirty="0" smtClean="0"/>
              <a:t>frequency ventilation</a:t>
            </a:r>
            <a:r>
              <a:rPr lang="en-US" sz="3800" dirty="0"/>
              <a:t>, another alternative strategy for management of BPF, has been advocated in patients with BPF as a conduit for providing adequate gas exchange at lower mean ventilation pressures</a:t>
            </a:r>
            <a:r>
              <a:rPr lang="en-US" sz="3800" baseline="30000" dirty="0"/>
              <a:t>9</a:t>
            </a:r>
            <a:r>
              <a:rPr lang="en-US" sz="3800" dirty="0"/>
              <a:t>.  Various HFV approaches including high frequency jet ventilation (HFJV) and high frequency oscillatory ventilation (HFOV) have been proposed and utilized.  HFJV employs high gas pressures provided through a small-bore </a:t>
            </a:r>
            <a:r>
              <a:rPr lang="en-US" sz="3800" dirty="0" err="1"/>
              <a:t>cannula</a:t>
            </a:r>
            <a:r>
              <a:rPr lang="en-US" sz="3800" dirty="0"/>
              <a:t> through the </a:t>
            </a:r>
            <a:r>
              <a:rPr lang="en-US" sz="3800" dirty="0" err="1"/>
              <a:t>endotracheal</a:t>
            </a:r>
            <a:r>
              <a:rPr lang="en-US" sz="3800" dirty="0"/>
              <a:t> tube.  The small tidal volumes averaging 2 to 5 </a:t>
            </a:r>
            <a:r>
              <a:rPr lang="en-US" sz="3800" dirty="0" err="1"/>
              <a:t>mL</a:t>
            </a:r>
            <a:r>
              <a:rPr lang="en-US" sz="3800" dirty="0"/>
              <a:t>/kg provided at high frequencies ranging from 100 to 200 breaths per minute allows these benefits but also presents difficulties in gas warming and humidification. HFJV has been evaluated in case reports or case series of BPF. In general, HFJV may only be of benefit if the peak airway pressure is reduced with its use</a:t>
            </a:r>
            <a:r>
              <a:rPr lang="en-US" sz="3800" baseline="30000" dirty="0"/>
              <a:t>10</a:t>
            </a:r>
            <a:r>
              <a:rPr lang="en-US" sz="3800" dirty="0"/>
              <a:t> (Figure 1).  HFOV provides small gas volumes under constant mean airway pressures.  Benefits of HFOV include active expiration, decreasing air trapping risks.  HFOV, however, requires relatively high mean airway pressures (through auto-PEEP) and its successes have mainly been described in neonates. The successful use of a combination of ILV and HFOV has also been described</a:t>
            </a:r>
            <a:r>
              <a:rPr lang="en-US" sz="3800" baseline="30000" dirty="0"/>
              <a:t>11</a:t>
            </a:r>
            <a:r>
              <a:rPr lang="en-US" sz="3800" dirty="0"/>
              <a:t>. </a:t>
            </a:r>
          </a:p>
          <a:p>
            <a:r>
              <a:rPr lang="en-US" sz="3800" dirty="0" smtClean="0"/>
              <a:t>	Intermittent </a:t>
            </a:r>
            <a:r>
              <a:rPr lang="en-US" sz="3800" dirty="0" err="1"/>
              <a:t>inspiratory</a:t>
            </a:r>
            <a:r>
              <a:rPr lang="en-US" sz="3800" dirty="0"/>
              <a:t> chest tube occlusion is another means by which a BPF can be managed. During inspiration, the chest tube is pressured from the ventilator thereby creating a brief </a:t>
            </a:r>
            <a:r>
              <a:rPr lang="en-US" sz="3800" dirty="0" err="1"/>
              <a:t>pneumothorax</a:t>
            </a:r>
            <a:r>
              <a:rPr lang="en-US" sz="3800" dirty="0"/>
              <a:t> and allowing other areas of the lung to be inflated</a:t>
            </a:r>
            <a:r>
              <a:rPr lang="en-US" sz="3800" baseline="30000" dirty="0"/>
              <a:t>12</a:t>
            </a:r>
            <a:r>
              <a:rPr lang="en-US" sz="3800" dirty="0"/>
              <a:t> (Figure 2). The success of this technique has been described in case reports or small case series. However, special equipment is needed to be able to pressure the chest tube(s). Consequently, this method has not achieved widespread popularity.  </a:t>
            </a:r>
          </a:p>
          <a:p>
            <a:endParaRPr lang="en-US" dirty="0"/>
          </a:p>
        </p:txBody>
      </p:sp>
      <p:sp>
        <p:nvSpPr>
          <p:cNvPr id="2051" name="Rectangle 29"/>
          <p:cNvSpPr>
            <a:spLocks noChangeArrowheads="1"/>
          </p:cNvSpPr>
          <p:nvPr/>
        </p:nvSpPr>
        <p:spPr bwMode="auto">
          <a:xfrm>
            <a:off x="18046700" y="5867400"/>
            <a:ext cx="32359600" cy="9601200"/>
          </a:xfrm>
          <a:prstGeom prst="rect">
            <a:avLst/>
          </a:prstGeom>
          <a:solidFill>
            <a:schemeClr val="accent1"/>
          </a:solidFill>
          <a:ln w="9525" algn="ctr">
            <a:solidFill>
              <a:schemeClr val="tx1"/>
            </a:solidFill>
            <a:round/>
            <a:headEnd/>
            <a:tailEnd/>
          </a:ln>
        </p:spPr>
        <p:txBody>
          <a:bodyPr lIns="106674" tIns="53337" rIns="106674" bIns="53337"/>
          <a:lstStyle/>
          <a:p>
            <a:pPr eaLnBrk="0" hangingPunct="0"/>
            <a:endParaRPr lang="en-US" sz="2800" dirty="0"/>
          </a:p>
        </p:txBody>
      </p:sp>
      <p:sp>
        <p:nvSpPr>
          <p:cNvPr id="2052" name="Rectangle 2"/>
          <p:cNvSpPr>
            <a:spLocks noGrp="1" noChangeArrowheads="1"/>
          </p:cNvSpPr>
          <p:nvPr>
            <p:ph type="ctrTitle"/>
          </p:nvPr>
        </p:nvSpPr>
        <p:spPr>
          <a:xfrm>
            <a:off x="0" y="0"/>
            <a:ext cx="51206400" cy="5778500"/>
          </a:xfrm>
          <a:solidFill>
            <a:srgbClr val="000066"/>
          </a:solidFill>
          <a:ln w="3175">
            <a:solidFill>
              <a:srgbClr val="000066"/>
            </a:solidFill>
          </a:ln>
        </p:spPr>
        <p:txBody>
          <a:bodyPr/>
          <a:lstStyle/>
          <a:p>
            <a:pPr eaLnBrk="1" hangingPunct="1">
              <a:tabLst>
                <a:tab pos="21534794" algn="l"/>
              </a:tabLst>
            </a:pPr>
            <a:r>
              <a:rPr lang="en-US" sz="7000" dirty="0" smtClean="0">
                <a:solidFill>
                  <a:srgbClr val="F2F2F2"/>
                </a:solidFill>
                <a:cs typeface="Arial" pitchFamily="34" charset="0"/>
              </a:rPr>
              <a:t>Management of a Patient with an Encapsulated </a:t>
            </a:r>
            <a:r>
              <a:rPr lang="en-US" sz="7000" dirty="0" err="1" smtClean="0">
                <a:solidFill>
                  <a:srgbClr val="F2F2F2"/>
                </a:solidFill>
                <a:cs typeface="Arial" pitchFamily="34" charset="0"/>
              </a:rPr>
              <a:t>Parapneumonic</a:t>
            </a:r>
            <a:r>
              <a:rPr lang="en-US" sz="7000" dirty="0" smtClean="0">
                <a:solidFill>
                  <a:srgbClr val="F2F2F2"/>
                </a:solidFill>
                <a:cs typeface="Arial" pitchFamily="34" charset="0"/>
              </a:rPr>
              <a:t> </a:t>
            </a:r>
            <a:r>
              <a:rPr lang="en-US" sz="7000" dirty="0" err="1" smtClean="0">
                <a:solidFill>
                  <a:srgbClr val="F2F2F2"/>
                </a:solidFill>
                <a:cs typeface="Arial" pitchFamily="34" charset="0"/>
              </a:rPr>
              <a:t>Empyema</a:t>
            </a:r>
            <a:r>
              <a:rPr lang="en-US" sz="7000" dirty="0" smtClean="0">
                <a:solidFill>
                  <a:srgbClr val="F2F2F2"/>
                </a:solidFill>
                <a:cs typeface="Arial" pitchFamily="34" charset="0"/>
              </a:rPr>
              <a:t> Complicated by the </a:t>
            </a:r>
            <a:br>
              <a:rPr lang="en-US" sz="7000" dirty="0" smtClean="0">
                <a:solidFill>
                  <a:srgbClr val="F2F2F2"/>
                </a:solidFill>
                <a:cs typeface="Arial" pitchFamily="34" charset="0"/>
              </a:rPr>
            </a:br>
            <a:r>
              <a:rPr lang="en-US" sz="7000" dirty="0" err="1" smtClean="0">
                <a:solidFill>
                  <a:srgbClr val="F2F2F2"/>
                </a:solidFill>
                <a:cs typeface="Arial" pitchFamily="34" charset="0"/>
              </a:rPr>
              <a:t>Intraoperative</a:t>
            </a:r>
            <a:r>
              <a:rPr lang="en-US" sz="7000" dirty="0" smtClean="0">
                <a:solidFill>
                  <a:srgbClr val="F2F2F2"/>
                </a:solidFill>
                <a:cs typeface="Arial" pitchFamily="34" charset="0"/>
              </a:rPr>
              <a:t> Development of an Acute </a:t>
            </a:r>
            <a:r>
              <a:rPr lang="en-US" sz="7000" dirty="0" err="1" smtClean="0">
                <a:solidFill>
                  <a:srgbClr val="F2F2F2"/>
                </a:solidFill>
                <a:cs typeface="Arial" pitchFamily="34" charset="0"/>
              </a:rPr>
              <a:t>Bronchopleural</a:t>
            </a:r>
            <a:r>
              <a:rPr lang="en-US" sz="7000" dirty="0" smtClean="0">
                <a:solidFill>
                  <a:srgbClr val="F2F2F2"/>
                </a:solidFill>
                <a:cs typeface="Arial" pitchFamily="34" charset="0"/>
              </a:rPr>
              <a:t> Fistula and ARDS</a:t>
            </a:r>
            <a:r>
              <a:rPr lang="en-US" sz="10500" dirty="0" smtClean="0">
                <a:solidFill>
                  <a:srgbClr val="F2F2F2"/>
                </a:solidFill>
                <a:cs typeface="Arial" pitchFamily="34" charset="0"/>
              </a:rPr>
              <a:t/>
            </a:r>
            <a:br>
              <a:rPr lang="en-US" sz="10500" dirty="0" smtClean="0">
                <a:solidFill>
                  <a:srgbClr val="F2F2F2"/>
                </a:solidFill>
                <a:cs typeface="Arial" pitchFamily="34" charset="0"/>
              </a:rPr>
            </a:br>
            <a:r>
              <a:rPr lang="en-US" sz="9400" dirty="0" smtClean="0">
                <a:solidFill>
                  <a:schemeClr val="bg1"/>
                </a:solidFill>
                <a:cs typeface="Arial" pitchFamily="34" charset="0"/>
              </a:rPr>
              <a:t/>
            </a:r>
            <a:br>
              <a:rPr lang="en-US" sz="9400" dirty="0" smtClean="0">
                <a:solidFill>
                  <a:schemeClr val="bg1"/>
                </a:solidFill>
                <a:cs typeface="Arial" pitchFamily="34" charset="0"/>
              </a:rPr>
            </a:br>
            <a:endParaRPr lang="en-US" sz="6200" dirty="0" smtClean="0">
              <a:solidFill>
                <a:schemeClr val="bg1"/>
              </a:solidFill>
              <a:cs typeface="Arial" pitchFamily="34" charset="0"/>
            </a:endParaRPr>
          </a:p>
        </p:txBody>
      </p:sp>
      <p:sp>
        <p:nvSpPr>
          <p:cNvPr id="2063" name="Rectangle 15"/>
          <p:cNvSpPr>
            <a:spLocks noChangeArrowheads="1"/>
          </p:cNvSpPr>
          <p:nvPr/>
        </p:nvSpPr>
        <p:spPr bwMode="auto">
          <a:xfrm>
            <a:off x="0" y="5511801"/>
            <a:ext cx="15646400" cy="1739107"/>
          </a:xfrm>
          <a:prstGeom prst="snip1Rect">
            <a:avLst/>
          </a:prstGeom>
          <a:noFill/>
          <a:ln w="3175">
            <a:noFill/>
            <a:prstDash val="solid"/>
            <a:miter lim="800000"/>
            <a:headEnd/>
            <a:tailEnd/>
          </a:ln>
          <a:effectLst/>
        </p:spPr>
        <p:txBody>
          <a:bodyPr lIns="694457" tIns="347227" rIns="694457" bIns="347227" anchor="ctr"/>
          <a:lstStyle/>
          <a:p>
            <a:pPr defTabSz="6945872">
              <a:spcBef>
                <a:spcPct val="20000"/>
              </a:spcBef>
              <a:defRPr/>
            </a:pPr>
            <a:r>
              <a:rPr lang="en-US" sz="6900" dirty="0">
                <a:solidFill>
                  <a:schemeClr val="accent6"/>
                </a:solidFill>
                <a:latin typeface="Arial Black" pitchFamily="34" charset="0"/>
                <a:ea typeface="ＭＳ Ｐゴシック" pitchFamily="32" charset="-128"/>
              </a:rPr>
              <a:t>Introduction</a:t>
            </a:r>
          </a:p>
        </p:txBody>
      </p:sp>
      <p:sp>
        <p:nvSpPr>
          <p:cNvPr id="2075" name="Rectangle 27"/>
          <p:cNvSpPr>
            <a:spLocks noChangeArrowheads="1"/>
          </p:cNvSpPr>
          <p:nvPr/>
        </p:nvSpPr>
        <p:spPr bwMode="auto">
          <a:xfrm>
            <a:off x="0" y="15379700"/>
            <a:ext cx="15646400" cy="2022475"/>
          </a:xfrm>
          <a:prstGeom prst="snip1Rect">
            <a:avLst/>
          </a:prstGeom>
          <a:noFill/>
          <a:ln w="3175">
            <a:noFill/>
            <a:miter lim="800000"/>
            <a:headEnd/>
            <a:tailEnd/>
          </a:ln>
          <a:effectLst/>
        </p:spPr>
        <p:txBody>
          <a:bodyPr lIns="694457" tIns="347227" rIns="694457" bIns="347227" anchor="ctr"/>
          <a:lstStyle/>
          <a:p>
            <a:pPr defTabSz="6945872">
              <a:spcBef>
                <a:spcPct val="20000"/>
              </a:spcBef>
              <a:defRPr/>
            </a:pPr>
            <a:r>
              <a:rPr lang="en-US" sz="6900" dirty="0">
                <a:solidFill>
                  <a:schemeClr val="accent6"/>
                </a:solidFill>
                <a:latin typeface="Arial Black" pitchFamily="34" charset="0"/>
                <a:ea typeface="ＭＳ Ｐゴシック" pitchFamily="32" charset="-128"/>
              </a:rPr>
              <a:t>Case Report</a:t>
            </a:r>
          </a:p>
        </p:txBody>
      </p:sp>
      <p:pic>
        <p:nvPicPr>
          <p:cNvPr id="21" name="Picture 20" descr="DSC_1397.tif"/>
          <p:cNvPicPr>
            <a:picLocks noChangeAspect="1"/>
          </p:cNvPicPr>
          <p:nvPr/>
        </p:nvPicPr>
        <p:blipFill>
          <a:blip r:embed="rId2" cstate="print"/>
          <a:stretch>
            <a:fillRect/>
          </a:stretch>
        </p:blipFill>
        <p:spPr>
          <a:xfrm>
            <a:off x="45796200" y="838200"/>
            <a:ext cx="5082117" cy="3733800"/>
          </a:xfrm>
          <a:prstGeom prst="rect">
            <a:avLst/>
          </a:prstGeom>
          <a:ln>
            <a:noFill/>
          </a:ln>
          <a:effectLst>
            <a:outerShdw blurRad="292100" dist="139700" dir="2700000" algn="tl" rotWithShape="0">
              <a:srgbClr val="333333">
                <a:alpha val="65000"/>
              </a:srgbClr>
            </a:outerShdw>
          </a:effectLst>
        </p:spPr>
      </p:pic>
      <p:pic>
        <p:nvPicPr>
          <p:cNvPr id="22" name="Picture 21" descr="UMMS-2col.tif"/>
          <p:cNvPicPr>
            <a:picLocks noChangeAspect="1"/>
          </p:cNvPicPr>
          <p:nvPr/>
        </p:nvPicPr>
        <p:blipFill>
          <a:blip r:embed="rId3" cstate="print"/>
          <a:stretch>
            <a:fillRect/>
          </a:stretch>
        </p:blipFill>
        <p:spPr>
          <a:xfrm>
            <a:off x="281517" y="533400"/>
            <a:ext cx="3985683" cy="4511675"/>
          </a:xfrm>
          <a:prstGeom prst="rect">
            <a:avLst/>
          </a:prstGeom>
          <a:ln>
            <a:noFill/>
          </a:ln>
          <a:effectLst>
            <a:outerShdw blurRad="292100" dist="139700" dir="2700000" algn="tl" rotWithShape="0">
              <a:srgbClr val="333333">
                <a:alpha val="65000"/>
              </a:srgbClr>
            </a:outerShdw>
          </a:effectLst>
        </p:spPr>
      </p:pic>
      <p:sp>
        <p:nvSpPr>
          <p:cNvPr id="2057" name="TextBox 23"/>
          <p:cNvSpPr txBox="1">
            <a:spLocks noChangeArrowheads="1"/>
          </p:cNvSpPr>
          <p:nvPr/>
        </p:nvSpPr>
        <p:spPr bwMode="auto">
          <a:xfrm>
            <a:off x="10430933" y="2655888"/>
            <a:ext cx="30907567" cy="3140842"/>
          </a:xfrm>
          <a:prstGeom prst="rect">
            <a:avLst/>
          </a:prstGeom>
          <a:noFill/>
          <a:ln w="9525">
            <a:noFill/>
            <a:miter lim="800000"/>
            <a:headEnd/>
            <a:tailEnd/>
          </a:ln>
        </p:spPr>
        <p:txBody>
          <a:bodyPr lIns="298687" tIns="149343" rIns="298687" bIns="149343">
            <a:spAutoFit/>
          </a:bodyPr>
          <a:lstStyle/>
          <a:p>
            <a:pPr algn="ctr">
              <a:lnSpc>
                <a:spcPct val="150000"/>
              </a:lnSpc>
            </a:pPr>
            <a:r>
              <a:rPr lang="en-US" sz="6500" dirty="0">
                <a:solidFill>
                  <a:schemeClr val="bg1"/>
                </a:solidFill>
              </a:rPr>
              <a:t>Nancy Lee B.A., Stephen O. Heard M.D.</a:t>
            </a:r>
          </a:p>
          <a:p>
            <a:pPr algn="ctr">
              <a:lnSpc>
                <a:spcPct val="150000"/>
              </a:lnSpc>
            </a:pPr>
            <a:r>
              <a:rPr lang="en-US" sz="5800" dirty="0">
                <a:solidFill>
                  <a:schemeClr val="bg1"/>
                </a:solidFill>
              </a:rPr>
              <a:t>Department of Anesthesiology, University of Massachusetts Medical School Worcester, MA</a:t>
            </a:r>
          </a:p>
        </p:txBody>
      </p:sp>
      <p:sp>
        <p:nvSpPr>
          <p:cNvPr id="2058" name="Rectangle 19"/>
          <p:cNvSpPr>
            <a:spLocks noChangeArrowheads="1"/>
          </p:cNvSpPr>
          <p:nvPr/>
        </p:nvSpPr>
        <p:spPr bwMode="auto">
          <a:xfrm>
            <a:off x="474133" y="6756401"/>
            <a:ext cx="16950267" cy="8950787"/>
          </a:xfrm>
          <a:prstGeom prst="rect">
            <a:avLst/>
          </a:prstGeom>
          <a:noFill/>
          <a:ln w="9525">
            <a:noFill/>
            <a:miter lim="800000"/>
            <a:headEnd/>
            <a:tailEnd/>
          </a:ln>
        </p:spPr>
        <p:txBody>
          <a:bodyPr lIns="177419" tIns="88711" rIns="177419" bIns="88711">
            <a:spAutoFit/>
          </a:bodyPr>
          <a:lstStyle/>
          <a:p>
            <a:r>
              <a:rPr lang="en-US" sz="3800" dirty="0" smtClean="0"/>
              <a:t>	</a:t>
            </a:r>
            <a:r>
              <a:rPr lang="en-US" sz="3800" dirty="0" err="1" smtClean="0"/>
              <a:t>Parapneumonic</a:t>
            </a:r>
            <a:r>
              <a:rPr lang="en-US" sz="3800" dirty="0" smtClean="0"/>
              <a:t> </a:t>
            </a:r>
            <a:r>
              <a:rPr lang="en-US" sz="3800" dirty="0"/>
              <a:t>abscess is associated with a mortality of about 5-20% in the general patient population and increases to over 50% for patients who are elderly or have </a:t>
            </a:r>
            <a:r>
              <a:rPr lang="en-US" sz="3800" dirty="0" err="1"/>
              <a:t>comorbid</a:t>
            </a:r>
            <a:r>
              <a:rPr lang="en-US" sz="3800" dirty="0"/>
              <a:t> conditions</a:t>
            </a:r>
            <a:r>
              <a:rPr lang="en-US" sz="3800" baseline="30000" dirty="0"/>
              <a:t>1</a:t>
            </a:r>
            <a:r>
              <a:rPr lang="en-US" sz="3800" dirty="0"/>
              <a:t>.  When </a:t>
            </a:r>
            <a:r>
              <a:rPr lang="en-US" sz="3800" dirty="0" err="1"/>
              <a:t>parapneumonic</a:t>
            </a:r>
            <a:r>
              <a:rPr lang="en-US" sz="3800" dirty="0"/>
              <a:t> abscesses become organized, </a:t>
            </a:r>
            <a:r>
              <a:rPr lang="en-US" sz="3800" dirty="0" err="1"/>
              <a:t>thoracotomy</a:t>
            </a:r>
            <a:r>
              <a:rPr lang="en-US" sz="3800" dirty="0"/>
              <a:t> and decortications are indicated for adequate drainage and to allow for maximal lung re-expansion</a:t>
            </a:r>
            <a:r>
              <a:rPr lang="en-US" sz="3800" baseline="30000" dirty="0"/>
              <a:t>2</a:t>
            </a:r>
            <a:r>
              <a:rPr lang="en-US" sz="3800" dirty="0"/>
              <a:t>.   </a:t>
            </a:r>
            <a:r>
              <a:rPr lang="en-US" sz="3800" dirty="0" err="1"/>
              <a:t>Bronchopleural</a:t>
            </a:r>
            <a:r>
              <a:rPr lang="en-US" sz="3800" dirty="0"/>
              <a:t> fistula (BPF), a communication between the bronchial tree and the pleural space, is associated with significant morbidity and mortality. Although rare, BPF remains a serious complication of thoracic surgery and poses significant challenges to </a:t>
            </a:r>
            <a:r>
              <a:rPr lang="en-US" sz="3800" dirty="0" err="1"/>
              <a:t>intraoperative</a:t>
            </a:r>
            <a:r>
              <a:rPr lang="en-US" sz="3800" dirty="0"/>
              <a:t> respiratory management </a:t>
            </a:r>
            <a:r>
              <a:rPr lang="en-US" sz="3800" baseline="30000" dirty="0"/>
              <a:t>3-5</a:t>
            </a:r>
            <a:r>
              <a:rPr lang="en-US" sz="3800" dirty="0"/>
              <a:t>.  While multiple surgical and medical management strategies for BPF have been described through various case reports and retrospective studies, no controlled studies exist comparing the various treatment modalities and there are no established guidelines for the management of patients with BPF</a:t>
            </a:r>
            <a:r>
              <a:rPr lang="en-US" sz="3800" baseline="30000" dirty="0"/>
              <a:t>3</a:t>
            </a:r>
            <a:r>
              <a:rPr lang="en-US" sz="3800" dirty="0"/>
              <a:t>.  BPF that develops secondarily to surgical </a:t>
            </a:r>
            <a:r>
              <a:rPr lang="en-US" sz="3800" dirty="0" err="1"/>
              <a:t>parapneumonic</a:t>
            </a:r>
            <a:r>
              <a:rPr lang="en-US" sz="3800" dirty="0"/>
              <a:t> abscess drainage represents a challenging and complex management problem.</a:t>
            </a:r>
          </a:p>
        </p:txBody>
      </p:sp>
      <p:sp>
        <p:nvSpPr>
          <p:cNvPr id="2059" name="TextBox 22"/>
          <p:cNvSpPr txBox="1">
            <a:spLocks noChangeArrowheads="1"/>
          </p:cNvSpPr>
          <p:nvPr/>
        </p:nvSpPr>
        <p:spPr bwMode="auto">
          <a:xfrm>
            <a:off x="622300" y="23647400"/>
            <a:ext cx="14224000" cy="807508"/>
          </a:xfrm>
          <a:prstGeom prst="rect">
            <a:avLst/>
          </a:prstGeom>
          <a:noFill/>
          <a:ln w="9525">
            <a:noFill/>
            <a:miter lim="800000"/>
            <a:headEnd/>
            <a:tailEnd/>
          </a:ln>
        </p:spPr>
        <p:txBody>
          <a:bodyPr lIns="106674" tIns="53337" rIns="106674" bIns="53337">
            <a:spAutoFit/>
          </a:bodyPr>
          <a:lstStyle/>
          <a:p>
            <a:endParaRPr lang="en-US"/>
          </a:p>
        </p:txBody>
      </p:sp>
      <p:sp>
        <p:nvSpPr>
          <p:cNvPr id="2060" name="TextBox 25"/>
          <p:cNvSpPr txBox="1">
            <a:spLocks noChangeArrowheads="1"/>
          </p:cNvSpPr>
          <p:nvPr/>
        </p:nvSpPr>
        <p:spPr bwMode="auto">
          <a:xfrm>
            <a:off x="533400" y="16802100"/>
            <a:ext cx="16802100" cy="20574857"/>
          </a:xfrm>
          <a:prstGeom prst="rect">
            <a:avLst/>
          </a:prstGeom>
          <a:noFill/>
          <a:ln w="9525">
            <a:noFill/>
            <a:miter lim="800000"/>
            <a:headEnd/>
            <a:tailEnd/>
          </a:ln>
        </p:spPr>
        <p:txBody>
          <a:bodyPr lIns="106674" tIns="53337" rIns="106674" bIns="53337">
            <a:spAutoFit/>
          </a:bodyPr>
          <a:lstStyle/>
          <a:p>
            <a:r>
              <a:rPr lang="en-US" sz="3700" dirty="0"/>
              <a:t>	</a:t>
            </a:r>
            <a:r>
              <a:rPr lang="en-US" sz="3800" dirty="0" smtClean="0"/>
              <a:t> A 62-year-old male patient with a right encapsulated </a:t>
            </a:r>
            <a:r>
              <a:rPr lang="en-US" sz="3800" dirty="0" err="1" smtClean="0"/>
              <a:t>parapneumonic</a:t>
            </a:r>
            <a:r>
              <a:rPr lang="en-US" sz="3800" dirty="0" smtClean="0"/>
              <a:t> </a:t>
            </a:r>
            <a:r>
              <a:rPr lang="en-US" sz="3800" dirty="0" err="1" smtClean="0"/>
              <a:t>empyema</a:t>
            </a:r>
            <a:r>
              <a:rPr lang="en-US" sz="3800" dirty="0" smtClean="0"/>
              <a:t> presented for a right </a:t>
            </a:r>
            <a:r>
              <a:rPr lang="en-US" sz="3800" dirty="0" err="1" smtClean="0"/>
              <a:t>thoracotomy</a:t>
            </a:r>
            <a:r>
              <a:rPr lang="en-US" sz="3800" dirty="0" smtClean="0"/>
              <a:t> and decortications.  Past medical history was significant for severe aortic </a:t>
            </a:r>
            <a:r>
              <a:rPr lang="en-US" sz="3800" dirty="0" err="1" smtClean="0"/>
              <a:t>stenosis</a:t>
            </a:r>
            <a:r>
              <a:rPr lang="en-US" sz="3800" dirty="0" smtClean="0"/>
              <a:t>, COPD, gastric cancer in remission, and chronic anemia and </a:t>
            </a:r>
            <a:r>
              <a:rPr lang="en-US" sz="3800" dirty="0" err="1" smtClean="0"/>
              <a:t>cachexia</a:t>
            </a:r>
            <a:r>
              <a:rPr lang="en-US" sz="3800" dirty="0" smtClean="0"/>
              <a:t> and increased </a:t>
            </a:r>
            <a:r>
              <a:rPr lang="en-US" sz="3800" dirty="0" err="1" smtClean="0"/>
              <a:t>dyspnea</a:t>
            </a:r>
            <a:r>
              <a:rPr lang="en-US" sz="3800" dirty="0" smtClean="0"/>
              <a:t>.  In preparation for surgery, an arterial catheter and two large bore peripheral IVs were inserted.  Following induction of general anesthesia, the patient was </a:t>
            </a:r>
            <a:r>
              <a:rPr lang="en-US" sz="3800" dirty="0" err="1" smtClean="0"/>
              <a:t>intubated</a:t>
            </a:r>
            <a:r>
              <a:rPr lang="en-US" sz="3800" dirty="0" smtClean="0"/>
              <a:t> with an 8.5 </a:t>
            </a:r>
            <a:r>
              <a:rPr lang="en-US" sz="3800" dirty="0" err="1" smtClean="0"/>
              <a:t>endotracheal</a:t>
            </a:r>
            <a:r>
              <a:rPr lang="en-US" sz="3800" dirty="0" smtClean="0"/>
              <a:t> tube (ETT) under general anesthesia and ventilated with positive end expiratory pressures (PEEP).  A preoperative flexible </a:t>
            </a:r>
            <a:r>
              <a:rPr lang="en-US" sz="3800" dirty="0" err="1" smtClean="0"/>
              <a:t>bronchoscopy</a:t>
            </a:r>
            <a:r>
              <a:rPr lang="en-US" sz="3800" dirty="0" smtClean="0"/>
              <a:t> was performed to ensure that there was not an overabundance of secretions and that single lung ventilation during the decortications could be tolerated.  No gross abnormalities of the carina or main bronchi were observed.  After withdrawal of the bronchoscope, a left sided double lumen </a:t>
            </a:r>
            <a:r>
              <a:rPr lang="en-US" sz="3800" dirty="0" err="1" smtClean="0"/>
              <a:t>endotracheal</a:t>
            </a:r>
            <a:r>
              <a:rPr lang="en-US" sz="3800" dirty="0" smtClean="0"/>
              <a:t> tube (DLT) was inserted. Confirmation of proper placement was made with </a:t>
            </a:r>
            <a:r>
              <a:rPr lang="en-US" sz="3800" dirty="0" err="1" smtClean="0"/>
              <a:t>bronchoscopy</a:t>
            </a:r>
            <a:r>
              <a:rPr lang="en-US" sz="3800" dirty="0" smtClean="0"/>
              <a:t>.  Following right lung isolation </a:t>
            </a:r>
            <a:r>
              <a:rPr lang="en-US" sz="3800" dirty="0" err="1" smtClean="0"/>
              <a:t>decortication</a:t>
            </a:r>
            <a:r>
              <a:rPr lang="en-US" sz="3800" dirty="0" smtClean="0"/>
              <a:t> was begun. Multiple </a:t>
            </a:r>
            <a:r>
              <a:rPr lang="en-US" sz="3800" dirty="0" err="1" smtClean="0"/>
              <a:t>parenchymal</a:t>
            </a:r>
            <a:r>
              <a:rPr lang="en-US" sz="3800" dirty="0" smtClean="0"/>
              <a:t> avulsions occurred during </a:t>
            </a:r>
            <a:r>
              <a:rPr lang="en-US" sz="3800" dirty="0" err="1" smtClean="0"/>
              <a:t>decortication</a:t>
            </a:r>
            <a:r>
              <a:rPr lang="en-US" sz="3800" dirty="0" smtClean="0"/>
              <a:t> demonstrating the fragility and friability of the tissue.  Subsequently, the patient’s oxygenation began to decrease.  At this point, it was determined that the DLT had migrated and could not be repositioned correctly. The DLT was changed for a single lumen ETT and ventilation and oxygenation were restored.  The </a:t>
            </a:r>
            <a:r>
              <a:rPr lang="en-US" sz="3800" dirty="0" err="1" smtClean="0"/>
              <a:t>decortication</a:t>
            </a:r>
            <a:r>
              <a:rPr lang="en-US" sz="3800" dirty="0" smtClean="0"/>
              <a:t> proceeded and a large abscess was drained of about 250-300mL of purulent fluid.  Because of the necrotic and deeply adherent nature of the rind around the abscess, the </a:t>
            </a:r>
            <a:r>
              <a:rPr lang="en-US" sz="3800" dirty="0" err="1" smtClean="0"/>
              <a:t>decortication</a:t>
            </a:r>
            <a:r>
              <a:rPr lang="en-US" sz="3800" dirty="0" smtClean="0"/>
              <a:t> was left incomplete.  During the </a:t>
            </a:r>
            <a:r>
              <a:rPr lang="en-US" sz="3800" dirty="0" err="1" smtClean="0"/>
              <a:t>decortication</a:t>
            </a:r>
            <a:r>
              <a:rPr lang="en-US" sz="3800" dirty="0" smtClean="0"/>
              <a:t>, oxygen saturations were difficult to maintain with an average saturation in the 80% range despite frequent suctioning of secretions and the use of 100% oxygen.  In addition, the patient developed septic shock requiring the use of </a:t>
            </a:r>
            <a:r>
              <a:rPr lang="en-US" sz="3800" dirty="0" err="1" smtClean="0"/>
              <a:t>vasopressors</a:t>
            </a:r>
            <a:r>
              <a:rPr lang="en-US" sz="3800" dirty="0" smtClean="0"/>
              <a:t> for blood pressure support. Four chest tubes were placed on the right side and the tissues were well approximated at the close of the surgery.  Significant air leaks were noticeable in the underwater seal draining the chest tubes during both </a:t>
            </a:r>
            <a:r>
              <a:rPr lang="en-US" sz="3800" dirty="0" err="1" smtClean="0"/>
              <a:t>inspiratory</a:t>
            </a:r>
            <a:r>
              <a:rPr lang="en-US" sz="3800" dirty="0" smtClean="0"/>
              <a:t> and expiratory phases and a BPF was diagnosed.  Ventilation remained difficult with oxygen saturations remaining in the 70-85% range. To improve oxygenation, independent lung ventilation (ILV) was planned. The ETT was changed to a DLT with a tube changer and the position was confirmed with </a:t>
            </a:r>
            <a:r>
              <a:rPr lang="en-US" sz="3800" dirty="0" err="1" smtClean="0"/>
              <a:t>bronchoscopy</a:t>
            </a:r>
            <a:r>
              <a:rPr lang="en-US" sz="3800" dirty="0" smtClean="0"/>
              <a:t>. While ventilation and oxygenation improved initially with ILV, the patient eventually died. </a:t>
            </a:r>
            <a:endParaRPr lang="en-US" dirty="0"/>
          </a:p>
        </p:txBody>
      </p:sp>
      <p:pic>
        <p:nvPicPr>
          <p:cNvPr id="2061" name="Picture 31"/>
          <p:cNvPicPr>
            <a:picLocks noChangeAspect="1" noChangeArrowheads="1"/>
          </p:cNvPicPr>
          <p:nvPr/>
        </p:nvPicPr>
        <p:blipFill>
          <a:blip r:embed="rId4" cstate="print"/>
          <a:srcRect/>
          <a:stretch>
            <a:fillRect/>
          </a:stretch>
        </p:blipFill>
        <p:spPr bwMode="auto">
          <a:xfrm>
            <a:off x="18491200" y="6311900"/>
            <a:ext cx="8890000" cy="8623300"/>
          </a:xfrm>
          <a:prstGeom prst="rect">
            <a:avLst/>
          </a:prstGeom>
          <a:noFill/>
          <a:ln w="9525">
            <a:noFill/>
            <a:miter lim="800000"/>
            <a:headEnd/>
            <a:tailEnd/>
          </a:ln>
        </p:spPr>
      </p:pic>
      <p:pic>
        <p:nvPicPr>
          <p:cNvPr id="2062" name="Picture 33"/>
          <p:cNvPicPr>
            <a:picLocks noChangeAspect="1" noChangeArrowheads="1"/>
          </p:cNvPicPr>
          <p:nvPr/>
        </p:nvPicPr>
        <p:blipFill>
          <a:blip r:embed="rId5" cstate="print"/>
          <a:srcRect/>
          <a:stretch>
            <a:fillRect/>
          </a:stretch>
        </p:blipFill>
        <p:spPr bwMode="auto">
          <a:xfrm>
            <a:off x="35026600" y="5956300"/>
            <a:ext cx="8356600" cy="8978900"/>
          </a:xfrm>
          <a:prstGeom prst="rect">
            <a:avLst/>
          </a:prstGeom>
          <a:noFill/>
          <a:ln w="9525">
            <a:noFill/>
            <a:miter lim="800000"/>
            <a:headEnd/>
            <a:tailEnd/>
          </a:ln>
        </p:spPr>
      </p:pic>
      <p:sp>
        <p:nvSpPr>
          <p:cNvPr id="38" name="Rectangle 27"/>
          <p:cNvSpPr>
            <a:spLocks noChangeArrowheads="1"/>
          </p:cNvSpPr>
          <p:nvPr/>
        </p:nvSpPr>
        <p:spPr bwMode="auto">
          <a:xfrm>
            <a:off x="17335500" y="15201900"/>
            <a:ext cx="15646400" cy="2022475"/>
          </a:xfrm>
          <a:prstGeom prst="snip1Rect">
            <a:avLst/>
          </a:prstGeom>
          <a:noFill/>
          <a:ln w="3175">
            <a:noFill/>
            <a:miter lim="800000"/>
            <a:headEnd/>
            <a:tailEnd/>
          </a:ln>
          <a:effectLst/>
        </p:spPr>
        <p:txBody>
          <a:bodyPr lIns="694457" tIns="347227" rIns="694457" bIns="347227" anchor="ctr"/>
          <a:lstStyle/>
          <a:p>
            <a:pPr defTabSz="6945872">
              <a:spcBef>
                <a:spcPct val="20000"/>
              </a:spcBef>
              <a:defRPr/>
            </a:pPr>
            <a:r>
              <a:rPr lang="en-US" sz="6900" dirty="0">
                <a:solidFill>
                  <a:schemeClr val="accent6"/>
                </a:solidFill>
                <a:latin typeface="Arial Black" pitchFamily="34" charset="0"/>
                <a:ea typeface="ＭＳ Ｐゴシック" pitchFamily="32" charset="-128"/>
              </a:rPr>
              <a:t>Discussion</a:t>
            </a:r>
          </a:p>
        </p:txBody>
      </p:sp>
      <p:sp>
        <p:nvSpPr>
          <p:cNvPr id="2064" name="TextBox 38"/>
          <p:cNvSpPr txBox="1">
            <a:spLocks noChangeArrowheads="1"/>
          </p:cNvSpPr>
          <p:nvPr/>
        </p:nvSpPr>
        <p:spPr bwMode="auto">
          <a:xfrm>
            <a:off x="17868900" y="16713201"/>
            <a:ext cx="16802100" cy="22467683"/>
          </a:xfrm>
          <a:prstGeom prst="rect">
            <a:avLst/>
          </a:prstGeom>
          <a:noFill/>
          <a:ln w="9525">
            <a:noFill/>
            <a:miter lim="800000"/>
            <a:headEnd/>
            <a:tailEnd/>
          </a:ln>
        </p:spPr>
        <p:txBody>
          <a:bodyPr lIns="106674" tIns="53337" rIns="106674" bIns="53337">
            <a:spAutoFit/>
          </a:bodyPr>
          <a:lstStyle/>
          <a:p>
            <a:r>
              <a:rPr lang="en-US" sz="3700" dirty="0"/>
              <a:t>	</a:t>
            </a:r>
            <a:r>
              <a:rPr lang="en-US" sz="4000" dirty="0"/>
              <a:t> </a:t>
            </a:r>
            <a:r>
              <a:rPr lang="en-US" sz="3800" dirty="0"/>
              <a:t>We report the use of ILV in a patient with severe underlying </a:t>
            </a:r>
            <a:r>
              <a:rPr lang="en-US" sz="3800" dirty="0" err="1"/>
              <a:t>parenchymal</a:t>
            </a:r>
            <a:r>
              <a:rPr lang="en-US" sz="3800" dirty="0"/>
              <a:t> disease who developed BPF after </a:t>
            </a:r>
            <a:r>
              <a:rPr lang="en-US" sz="3800" dirty="0" err="1"/>
              <a:t>thoracotomy</a:t>
            </a:r>
            <a:r>
              <a:rPr lang="en-US" sz="3800" dirty="0"/>
              <a:t> and </a:t>
            </a:r>
            <a:r>
              <a:rPr lang="en-US" sz="3800" dirty="0" err="1"/>
              <a:t>decortication</a:t>
            </a:r>
            <a:r>
              <a:rPr lang="en-US" sz="3800" dirty="0"/>
              <a:t> of an </a:t>
            </a:r>
            <a:r>
              <a:rPr lang="en-US" sz="3800" dirty="0" err="1"/>
              <a:t>empyema</a:t>
            </a:r>
            <a:r>
              <a:rPr lang="en-US" sz="3800" dirty="0"/>
              <a:t> with subsequent development of acute respiratory distress syndrome (ARDS).  While a great majority of patients with either ARDS or BPF can be successfully managed with conventional ventilation strategies, the additional management challenges presented by BPF in the setting of ARDS and sepsis often necessitate the utilization of alternative ventilation strategies such as ILV, high frequency ventilation (HFV), and extracorporeal support.  Adjuncts to these strategies such as flexible </a:t>
            </a:r>
            <a:r>
              <a:rPr lang="en-US" sz="3800" dirty="0" err="1"/>
              <a:t>bronchoscopy</a:t>
            </a:r>
            <a:r>
              <a:rPr lang="en-US" sz="3800" dirty="0"/>
              <a:t>, </a:t>
            </a:r>
            <a:r>
              <a:rPr lang="en-US" sz="3800" dirty="0" err="1"/>
              <a:t>tracheobronchial</a:t>
            </a:r>
            <a:r>
              <a:rPr lang="en-US" sz="3800" dirty="0"/>
              <a:t> stents, PEEP to the chest tube, and timed occlusion of chest tubes have been described in case reports with variable success.  </a:t>
            </a:r>
          </a:p>
          <a:p>
            <a:r>
              <a:rPr lang="en-US" sz="3800" dirty="0" smtClean="0"/>
              <a:t>	Recommendations </a:t>
            </a:r>
            <a:r>
              <a:rPr lang="en-US" sz="3800" dirty="0"/>
              <a:t>from several case reports and studies suggest that BPF management should focus on decreasing air leak across the fistula and promote healing through employing ventilation strategies that emphasize decreasing airway pressure and alveolar distension, minimizing pleural suction while maintaining lung expansion, weaning from positive pressure ventilation, and avoidance of alveolar hyperinflation.  In the management of ARDS, the recruitment of abnormal areas of noncompliant </a:t>
            </a:r>
            <a:r>
              <a:rPr lang="en-US" sz="3800" dirty="0" err="1"/>
              <a:t>atelectatic</a:t>
            </a:r>
            <a:r>
              <a:rPr lang="en-US" sz="3800" dirty="0"/>
              <a:t> lung is necessary to improve oxygenation and minimize intrapulmonary shunting.  Traditionally, this is achieved through conventional positive pressure ventilation with a single lumen </a:t>
            </a:r>
            <a:r>
              <a:rPr lang="en-US" sz="3800" dirty="0" err="1"/>
              <a:t>endotracheal</a:t>
            </a:r>
            <a:r>
              <a:rPr lang="en-US" sz="3800" dirty="0"/>
              <a:t> tube and increased tidal volume and PEEP.  Because the strategies for management of BPF and ARDS are often contradictory, it is necessary to tailor ventilation to each patient.</a:t>
            </a:r>
          </a:p>
          <a:p>
            <a:r>
              <a:rPr lang="en-US" sz="3800" dirty="0" smtClean="0"/>
              <a:t>	Independent </a:t>
            </a:r>
            <a:r>
              <a:rPr lang="en-US" sz="3800" dirty="0"/>
              <a:t>lung ventilation with differential PEEP has been reported by numerous case reports and studies as a method to restore alveolar volume and oxygenation while promoting healing and closure of </a:t>
            </a:r>
            <a:r>
              <a:rPr lang="en-US" sz="3800" dirty="0" err="1"/>
              <a:t>bronchopleural</a:t>
            </a:r>
            <a:r>
              <a:rPr lang="en-US" sz="3800" dirty="0"/>
              <a:t> fistulas</a:t>
            </a:r>
            <a:r>
              <a:rPr lang="en-US" sz="3800" baseline="30000" dirty="0"/>
              <a:t>6-8</a:t>
            </a:r>
            <a:r>
              <a:rPr lang="en-US" sz="3800" dirty="0"/>
              <a:t>.  ILV employs a DLT and two mechanical ventilators to anatomically and physiologically isolate each lung for individual ventilation, allowing for differential PEEP, tidal volume, </a:t>
            </a:r>
            <a:r>
              <a:rPr lang="en-US" sz="3800" dirty="0" err="1"/>
              <a:t>inspiratory</a:t>
            </a:r>
            <a:r>
              <a:rPr lang="en-US" sz="3800" dirty="0"/>
              <a:t> flow, and FiO</a:t>
            </a:r>
            <a:r>
              <a:rPr lang="en-US" sz="3800" baseline="-25000" dirty="0"/>
              <a:t>2</a:t>
            </a:r>
            <a:r>
              <a:rPr lang="en-US" sz="3800" dirty="0"/>
              <a:t>.  While ILV is usually a second line strategy in ventilation management in patients in which conventional ventilation has failed, ILV was anticipated in this patient due to his severe </a:t>
            </a:r>
            <a:r>
              <a:rPr lang="en-US" sz="3800" dirty="0" err="1"/>
              <a:t>parenchymal</a:t>
            </a:r>
            <a:r>
              <a:rPr lang="en-US" sz="3800" dirty="0"/>
              <a:t> lung disease, the </a:t>
            </a:r>
            <a:r>
              <a:rPr lang="en-US" sz="3800" dirty="0" err="1"/>
              <a:t>parenchymal</a:t>
            </a:r>
            <a:r>
              <a:rPr lang="en-US" sz="3800" dirty="0"/>
              <a:t> injuries anticipated in </a:t>
            </a:r>
            <a:r>
              <a:rPr lang="en-US" sz="3800" dirty="0" err="1"/>
              <a:t>thoracotomy</a:t>
            </a:r>
            <a:r>
              <a:rPr lang="en-US" sz="3800" dirty="0"/>
              <a:t> and </a:t>
            </a:r>
            <a:r>
              <a:rPr lang="en-US" sz="3800" dirty="0" err="1"/>
              <a:t>decortication</a:t>
            </a:r>
            <a:r>
              <a:rPr lang="en-US" sz="3800" dirty="0"/>
              <a:t>, and his recent pneumonia for which anatomical lung isolation would be beneficial in preventing contamination of the non-operative lung.  Challenges in using ILV include the imperative of maintaining correct DLT position (which is often difficult) and pulmonary toilet (secretion clearance may be difficult due to the small size of the </a:t>
            </a:r>
            <a:r>
              <a:rPr lang="en-US" sz="3800" dirty="0" err="1"/>
              <a:t>endolumen</a:t>
            </a:r>
            <a:r>
              <a:rPr lang="en-US" sz="3800" dirty="0" smtClean="0"/>
              <a:t>).</a:t>
            </a:r>
            <a:endParaRPr lang="en-US" dirty="0"/>
          </a:p>
        </p:txBody>
      </p:sp>
      <p:sp>
        <p:nvSpPr>
          <p:cNvPr id="41" name="TextBox 40"/>
          <p:cNvSpPr txBox="1"/>
          <p:nvPr/>
        </p:nvSpPr>
        <p:spPr>
          <a:xfrm>
            <a:off x="35128200" y="32308800"/>
            <a:ext cx="15455900" cy="6232469"/>
          </a:xfrm>
          <a:prstGeom prst="rect">
            <a:avLst/>
          </a:prstGeom>
          <a:noFill/>
        </p:spPr>
        <p:txBody>
          <a:bodyPr wrap="square" lIns="106674" tIns="53337" rIns="106674" bIns="53337">
            <a:spAutoFit/>
          </a:bodyPr>
          <a:lstStyle/>
          <a:p>
            <a:r>
              <a:rPr lang="en-US" sz="2800" b="1" dirty="0" smtClean="0">
                <a:solidFill>
                  <a:srgbClr val="2D2D8A"/>
                </a:solidFill>
              </a:rPr>
              <a:t>References</a:t>
            </a:r>
            <a:endParaRPr lang="en-US" sz="2800" dirty="0" smtClean="0"/>
          </a:p>
          <a:p>
            <a:r>
              <a:rPr lang="en-US" sz="1900" dirty="0" smtClean="0"/>
              <a:t>1.  </a:t>
            </a:r>
            <a:r>
              <a:rPr lang="en-US" sz="1900" dirty="0" err="1" smtClean="0"/>
              <a:t>Mwandumba</a:t>
            </a:r>
            <a:r>
              <a:rPr lang="en-US" sz="1900" dirty="0" smtClean="0"/>
              <a:t> HC, </a:t>
            </a:r>
            <a:r>
              <a:rPr lang="en-US" sz="1900" dirty="0" err="1" smtClean="0"/>
              <a:t>Beeching</a:t>
            </a:r>
            <a:r>
              <a:rPr lang="en-US" sz="1900" dirty="0" smtClean="0"/>
              <a:t> NJ. </a:t>
            </a:r>
            <a:r>
              <a:rPr lang="en-US" sz="1900" dirty="0" err="1" smtClean="0"/>
              <a:t>Pyogenic</a:t>
            </a:r>
            <a:r>
              <a:rPr lang="en-US" sz="1900" dirty="0" smtClean="0"/>
              <a:t> lung infections: factors for predicting clinical outcome of lung abscess and thoracic </a:t>
            </a:r>
            <a:r>
              <a:rPr lang="en-US" sz="1900" dirty="0" err="1" smtClean="0"/>
              <a:t>empyema</a:t>
            </a:r>
            <a:r>
              <a:rPr lang="en-US" sz="1900" dirty="0" smtClean="0"/>
              <a:t>. </a:t>
            </a:r>
            <a:r>
              <a:rPr lang="en-US" sz="1900" dirty="0" err="1" smtClean="0"/>
              <a:t>Curr</a:t>
            </a:r>
            <a:r>
              <a:rPr lang="en-US" sz="1900" dirty="0" smtClean="0"/>
              <a:t> </a:t>
            </a:r>
            <a:r>
              <a:rPr lang="en-US" sz="1900" dirty="0" err="1" smtClean="0"/>
              <a:t>Opin</a:t>
            </a:r>
            <a:r>
              <a:rPr lang="en-US" sz="1900" dirty="0" smtClean="0"/>
              <a:t> Pulm Med 2000;6:234-9.</a:t>
            </a:r>
          </a:p>
          <a:p>
            <a:r>
              <a:rPr lang="en-US" sz="1900" dirty="0" smtClean="0"/>
              <a:t>2.  Heffner </a:t>
            </a:r>
            <a:r>
              <a:rPr lang="en-US" sz="1900" dirty="0"/>
              <a:t>JE, ed. </a:t>
            </a:r>
            <a:r>
              <a:rPr lang="en-US" sz="1900" dirty="0" err="1"/>
              <a:t>Empyema</a:t>
            </a:r>
            <a:r>
              <a:rPr lang="en-US" sz="1900" dirty="0"/>
              <a:t>. New York: McGraw-Hill; 2003.</a:t>
            </a:r>
          </a:p>
          <a:p>
            <a:r>
              <a:rPr lang="en-US" sz="1900" dirty="0" smtClean="0"/>
              <a:t>3.  Lois </a:t>
            </a:r>
            <a:r>
              <a:rPr lang="en-US" sz="1900" dirty="0"/>
              <a:t>M, </a:t>
            </a:r>
            <a:r>
              <a:rPr lang="en-US" sz="1900" dirty="0" err="1"/>
              <a:t>Noppen</a:t>
            </a:r>
            <a:r>
              <a:rPr lang="en-US" sz="1900" dirty="0"/>
              <a:t> M. </a:t>
            </a:r>
            <a:r>
              <a:rPr lang="en-US" sz="1900" dirty="0" err="1"/>
              <a:t>Bronchopleural</a:t>
            </a:r>
            <a:r>
              <a:rPr lang="en-US" sz="1900" dirty="0"/>
              <a:t> fistulas: an overview of the problem with special focus on endoscopic management. Chest 2005;128:3955-65.</a:t>
            </a:r>
          </a:p>
          <a:p>
            <a:r>
              <a:rPr lang="en-US" sz="1900" dirty="0" smtClean="0"/>
              <a:t>4.  Pierson </a:t>
            </a:r>
            <a:r>
              <a:rPr lang="en-US" sz="1900" dirty="0"/>
              <a:t>DJ, ed. </a:t>
            </a:r>
            <a:r>
              <a:rPr lang="en-US" sz="1900" dirty="0" err="1"/>
              <a:t>Barotrauma</a:t>
            </a:r>
            <a:r>
              <a:rPr lang="en-US" sz="1900" dirty="0"/>
              <a:t> and </a:t>
            </a:r>
            <a:r>
              <a:rPr lang="en-US" sz="1900" dirty="0" err="1"/>
              <a:t>Bronchopleural</a:t>
            </a:r>
            <a:r>
              <a:rPr lang="en-US" sz="1900" dirty="0"/>
              <a:t> Fistula. 2nd ed. New York: McGraw-Hill; 2006.</a:t>
            </a:r>
          </a:p>
          <a:p>
            <a:r>
              <a:rPr lang="en-US" sz="1900" dirty="0" smtClean="0"/>
              <a:t>5.  Weiss </a:t>
            </a:r>
            <a:r>
              <a:rPr lang="en-US" sz="1900" dirty="0"/>
              <a:t>SJ, </a:t>
            </a:r>
            <a:r>
              <a:rPr lang="en-US" sz="1900" dirty="0" err="1"/>
              <a:t>Ochroch</a:t>
            </a:r>
            <a:r>
              <a:rPr lang="en-US" sz="1900" dirty="0"/>
              <a:t> EA, eds. Thoracic Anesthesia. New York: McGraw-Hill; 2008.</a:t>
            </a:r>
          </a:p>
          <a:p>
            <a:r>
              <a:rPr lang="en-US" sz="1900" dirty="0" smtClean="0"/>
              <a:t>6.  </a:t>
            </a:r>
            <a:r>
              <a:rPr lang="en-US" sz="1900" dirty="0" err="1" smtClean="0"/>
              <a:t>Shekar</a:t>
            </a:r>
            <a:r>
              <a:rPr lang="en-US" sz="1900" dirty="0" smtClean="0"/>
              <a:t> </a:t>
            </a:r>
            <a:r>
              <a:rPr lang="en-US" sz="1900" dirty="0"/>
              <a:t>K, Foot CL, Fraser JF. Independent lung ventilation in the intensive care unit: desperate measure or viable treatment option? </a:t>
            </a:r>
            <a:r>
              <a:rPr lang="en-US" sz="1900" dirty="0" err="1"/>
              <a:t>Crit</a:t>
            </a:r>
            <a:r>
              <a:rPr lang="en-US" sz="1900" dirty="0"/>
              <a:t> </a:t>
            </a:r>
            <a:r>
              <a:rPr lang="en-US" sz="1900" dirty="0" smtClean="0"/>
              <a:t>Care </a:t>
            </a:r>
            <a:r>
              <a:rPr lang="en-US" sz="1900" dirty="0" err="1"/>
              <a:t>Resusc</a:t>
            </a:r>
            <a:r>
              <a:rPr lang="en-US" sz="1900" dirty="0"/>
              <a:t> 2008;10:144-8.</a:t>
            </a:r>
          </a:p>
          <a:p>
            <a:r>
              <a:rPr lang="en-US" sz="1900" dirty="0" smtClean="0"/>
              <a:t>7.  Cheatham </a:t>
            </a:r>
            <a:r>
              <a:rPr lang="en-US" sz="1900" dirty="0"/>
              <a:t>ML, </a:t>
            </a:r>
            <a:r>
              <a:rPr lang="en-US" sz="1900" dirty="0" err="1"/>
              <a:t>Promes</a:t>
            </a:r>
            <a:r>
              <a:rPr lang="en-US" sz="1900" dirty="0"/>
              <a:t> JT. Independent lung ventilation in the management of traumatic </a:t>
            </a:r>
            <a:r>
              <a:rPr lang="en-US" sz="1900" dirty="0" err="1"/>
              <a:t>bronchopleural</a:t>
            </a:r>
            <a:r>
              <a:rPr lang="en-US" sz="1900" dirty="0"/>
              <a:t> fistula. Am </a:t>
            </a:r>
            <a:r>
              <a:rPr lang="en-US" sz="1900" dirty="0" err="1"/>
              <a:t>Surg</a:t>
            </a:r>
            <a:r>
              <a:rPr lang="en-US" sz="1900" dirty="0"/>
              <a:t> 2006;72:530-3.</a:t>
            </a:r>
          </a:p>
          <a:p>
            <a:r>
              <a:rPr lang="en-US" sz="1900" dirty="0" smtClean="0"/>
              <a:t>8.  </a:t>
            </a:r>
            <a:r>
              <a:rPr lang="en-US" sz="1900" dirty="0" err="1" smtClean="0"/>
              <a:t>Anantham</a:t>
            </a:r>
            <a:r>
              <a:rPr lang="en-US" sz="1900" dirty="0" smtClean="0"/>
              <a:t> </a:t>
            </a:r>
            <a:r>
              <a:rPr lang="en-US" sz="1900" dirty="0"/>
              <a:t>D, </a:t>
            </a:r>
            <a:r>
              <a:rPr lang="en-US" sz="1900" dirty="0" err="1"/>
              <a:t>Jagadesan</a:t>
            </a:r>
            <a:r>
              <a:rPr lang="en-US" sz="1900" dirty="0"/>
              <a:t> R, </a:t>
            </a:r>
            <a:r>
              <a:rPr lang="en-US" sz="1900" dirty="0" err="1"/>
              <a:t>Tiew</a:t>
            </a:r>
            <a:r>
              <a:rPr lang="en-US" sz="1900" dirty="0"/>
              <a:t> PE. Clinical review: Independent lung ventilation in critical care. </a:t>
            </a:r>
            <a:r>
              <a:rPr lang="en-US" sz="1900" dirty="0" err="1"/>
              <a:t>Crit</a:t>
            </a:r>
            <a:r>
              <a:rPr lang="en-US" sz="1900" dirty="0"/>
              <a:t> Care 2005;9:594-600.</a:t>
            </a:r>
          </a:p>
          <a:p>
            <a:r>
              <a:rPr lang="en-US" sz="1900" dirty="0" smtClean="0"/>
              <a:t>9.  Ten </a:t>
            </a:r>
            <a:r>
              <a:rPr lang="en-US" sz="1900" dirty="0"/>
              <a:t>IS, Anderson MR. Is high-frequency ventilation more beneficial than low-tidal volume conventional ventilation? </a:t>
            </a:r>
            <a:r>
              <a:rPr lang="en-US" sz="1900" dirty="0" err="1"/>
              <a:t>Respir</a:t>
            </a:r>
            <a:r>
              <a:rPr lang="en-US" sz="1900" dirty="0"/>
              <a:t> Care </a:t>
            </a:r>
            <a:r>
              <a:rPr lang="en-US" sz="1900" dirty="0" err="1"/>
              <a:t>Clin</a:t>
            </a:r>
            <a:r>
              <a:rPr lang="en-US" sz="1900" dirty="0"/>
              <a:t> N Am 2006;12:437-51.</a:t>
            </a:r>
          </a:p>
          <a:p>
            <a:r>
              <a:rPr lang="en-US" sz="1900" dirty="0" smtClean="0"/>
              <a:t>10.  </a:t>
            </a:r>
            <a:r>
              <a:rPr lang="en-US" sz="1900" dirty="0" err="1" smtClean="0"/>
              <a:t>Albelda</a:t>
            </a:r>
            <a:r>
              <a:rPr lang="en-US" sz="1900" dirty="0" smtClean="0"/>
              <a:t> </a:t>
            </a:r>
            <a:r>
              <a:rPr lang="en-US" sz="1900" dirty="0"/>
              <a:t>SM, Hansen-</a:t>
            </a:r>
            <a:r>
              <a:rPr lang="en-US" sz="1900" dirty="0" err="1"/>
              <a:t>Flaschen</a:t>
            </a:r>
            <a:r>
              <a:rPr lang="en-US" sz="1900" dirty="0"/>
              <a:t> JH, Taylor E, </a:t>
            </a:r>
            <a:r>
              <a:rPr lang="en-US" sz="1900" dirty="0" smtClean="0"/>
              <a:t>et al. </a:t>
            </a:r>
            <a:r>
              <a:rPr lang="en-US" sz="1900" dirty="0"/>
              <a:t>Evaluation of high-frequency jet ventilation in patients with </a:t>
            </a:r>
            <a:r>
              <a:rPr lang="en-US" sz="1900" dirty="0" err="1"/>
              <a:t>bronchopleural</a:t>
            </a:r>
            <a:r>
              <a:rPr lang="en-US" sz="1900" dirty="0"/>
              <a:t> fistulas by </a:t>
            </a:r>
            <a:r>
              <a:rPr lang="en-US" sz="1900" dirty="0" err="1"/>
              <a:t>quantitation</a:t>
            </a:r>
            <a:r>
              <a:rPr lang="en-US" sz="1900" dirty="0"/>
              <a:t> of the </a:t>
            </a:r>
            <a:r>
              <a:rPr lang="en-US" sz="1900" dirty="0" err="1"/>
              <a:t>airleak</a:t>
            </a:r>
            <a:r>
              <a:rPr lang="en-US" sz="1900" dirty="0"/>
              <a:t>. Anesthesiology 1985;63:551-4.</a:t>
            </a:r>
          </a:p>
          <a:p>
            <a:r>
              <a:rPr lang="en-US" sz="1900" dirty="0" smtClean="0"/>
              <a:t>11.  Ichinose </a:t>
            </a:r>
            <a:r>
              <a:rPr lang="en-US" sz="1900" dirty="0"/>
              <a:t>M, Sakai H, Miyazaki I, et al. Independent lung ventilation combined with HFOV for a patient suffering from </a:t>
            </a:r>
            <a:r>
              <a:rPr lang="en-US" sz="1900" dirty="0" err="1"/>
              <a:t>tracheo</a:t>
            </a:r>
            <a:r>
              <a:rPr lang="en-US" sz="1900" dirty="0"/>
              <a:t>-gastric roll </a:t>
            </a:r>
            <a:r>
              <a:rPr lang="en-US" sz="1900" dirty="0" smtClean="0"/>
              <a:t>fistula</a:t>
            </a:r>
            <a:r>
              <a:rPr lang="en-US" sz="1900" dirty="0"/>
              <a:t>. J </a:t>
            </a:r>
            <a:r>
              <a:rPr lang="en-US" sz="1900" dirty="0" err="1"/>
              <a:t>Anesth</a:t>
            </a:r>
            <a:r>
              <a:rPr lang="en-US" sz="1900" dirty="0"/>
              <a:t> 2008;22:282-5.</a:t>
            </a:r>
          </a:p>
          <a:p>
            <a:r>
              <a:rPr lang="en-US" sz="1900" dirty="0" smtClean="0"/>
              <a:t>12.  Blanch </a:t>
            </a:r>
            <a:r>
              <a:rPr lang="en-US" sz="1900" dirty="0"/>
              <a:t>PB, </a:t>
            </a:r>
            <a:r>
              <a:rPr lang="en-US" sz="1900" dirty="0" err="1"/>
              <a:t>Koens</a:t>
            </a:r>
            <a:r>
              <a:rPr lang="en-US" sz="1900" dirty="0"/>
              <a:t> JC, Jr., </a:t>
            </a:r>
            <a:r>
              <a:rPr lang="en-US" sz="1900" dirty="0" err="1"/>
              <a:t>Layon</a:t>
            </a:r>
            <a:r>
              <a:rPr lang="en-US" sz="1900" dirty="0"/>
              <a:t> AJ. A new device that allows synchronous intermittent </a:t>
            </a:r>
            <a:r>
              <a:rPr lang="en-US" sz="1900" dirty="0" err="1"/>
              <a:t>inspiratory</a:t>
            </a:r>
            <a:r>
              <a:rPr lang="en-US" sz="1900" dirty="0"/>
              <a:t> chest tube occlusion with any mechanical ventilator. Chest 1990;97:1426-30</a:t>
            </a:r>
            <a:r>
              <a:rPr lang="en-US" sz="1900" dirty="0" smtClean="0"/>
              <a:t>.</a:t>
            </a:r>
            <a:endParaRPr lang="en-US" sz="1900" dirty="0"/>
          </a:p>
        </p:txBody>
      </p:sp>
      <p:sp>
        <p:nvSpPr>
          <p:cNvPr id="2066" name="TextBox 41"/>
          <p:cNvSpPr txBox="1">
            <a:spLocks noChangeArrowheads="1"/>
          </p:cNvSpPr>
          <p:nvPr/>
        </p:nvSpPr>
        <p:spPr bwMode="auto">
          <a:xfrm>
            <a:off x="27736800" y="6400801"/>
            <a:ext cx="6578600" cy="4785919"/>
          </a:xfrm>
          <a:prstGeom prst="rect">
            <a:avLst/>
          </a:prstGeom>
          <a:noFill/>
          <a:ln w="9525">
            <a:noFill/>
            <a:miter lim="800000"/>
            <a:headEnd/>
            <a:tailEnd/>
          </a:ln>
        </p:spPr>
        <p:txBody>
          <a:bodyPr lIns="106674" tIns="53337" rIns="106674" bIns="53337">
            <a:spAutoFit/>
          </a:bodyPr>
          <a:lstStyle/>
          <a:p>
            <a:r>
              <a:rPr lang="en-US" sz="3800" dirty="0"/>
              <a:t>Figure 1. Relationship of </a:t>
            </a:r>
            <a:r>
              <a:rPr lang="en-US" sz="3800"/>
              <a:t>the </a:t>
            </a:r>
            <a:r>
              <a:rPr lang="en-US" sz="3800" smtClean="0"/>
              <a:t>percent </a:t>
            </a:r>
            <a:r>
              <a:rPr lang="en-US" sz="3800" dirty="0"/>
              <a:t>change in the BPF air leak flow to </a:t>
            </a:r>
            <a:r>
              <a:rPr lang="en-US" sz="3800"/>
              <a:t>the </a:t>
            </a:r>
            <a:r>
              <a:rPr lang="en-US" sz="3800" smtClean="0"/>
              <a:t>percent </a:t>
            </a:r>
            <a:r>
              <a:rPr lang="en-US" sz="3800" dirty="0"/>
              <a:t>change in peak tracheal pressure resulting from the substitution of HFJV for conventional mechanical ventilation</a:t>
            </a:r>
            <a:r>
              <a:rPr lang="en-US" sz="3800" baseline="30000" dirty="0"/>
              <a:t>10</a:t>
            </a:r>
            <a:r>
              <a:rPr lang="en-US" sz="3800" dirty="0" smtClean="0"/>
              <a:t>.</a:t>
            </a:r>
            <a:endParaRPr lang="en-US" dirty="0"/>
          </a:p>
        </p:txBody>
      </p:sp>
      <p:sp>
        <p:nvSpPr>
          <p:cNvPr id="2067" name="TextBox 42"/>
          <p:cNvSpPr txBox="1">
            <a:spLocks noChangeArrowheads="1"/>
          </p:cNvSpPr>
          <p:nvPr/>
        </p:nvSpPr>
        <p:spPr bwMode="auto">
          <a:xfrm>
            <a:off x="43472100" y="6400800"/>
            <a:ext cx="6756400" cy="8802404"/>
          </a:xfrm>
          <a:prstGeom prst="rect">
            <a:avLst/>
          </a:prstGeom>
          <a:noFill/>
          <a:ln w="9525">
            <a:noFill/>
            <a:miter lim="800000"/>
            <a:headEnd/>
            <a:tailEnd/>
          </a:ln>
        </p:spPr>
        <p:txBody>
          <a:bodyPr lIns="106674" tIns="53337" rIns="106674" bIns="53337">
            <a:spAutoFit/>
          </a:bodyPr>
          <a:lstStyle/>
          <a:p>
            <a:r>
              <a:rPr lang="en-US" sz="3800" dirty="0"/>
              <a:t>Figure 2. During the exhalation phase, airway pressure decreases which causes the overpressure relief valve to close. The pressure loading diaphragm (A) in the amplifier valve dissipates via a needle valve, which closes the amplifier valve. Thus, the exhalation valve opens and allows the chest tube and the underwater seal apparatus to function in the normal manner</a:t>
            </a:r>
            <a:r>
              <a:rPr lang="en-US" sz="3800" baseline="30000" dirty="0"/>
              <a:t>12</a:t>
            </a:r>
            <a:r>
              <a:rPr lang="en-US" sz="3800" dirty="0"/>
              <a:t>.</a:t>
            </a:r>
          </a:p>
          <a:p>
            <a:endParaRPr lang="en-US" sz="3300" dirty="0"/>
          </a:p>
        </p:txBody>
      </p:sp>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MMPROD_NEXTUNIQUEID" val="10008"/>
  <p:tag name="MMPROD_UIDATA" val="&lt;database version=&quot;6.0&quot;&gt;&lt;object type=&quot;1&quot; unique_id=&quot;10001&quot;&gt;&lt;object type=&quot;8&quot; unique_id=&quot;10002&quot;&gt;&lt;/object&gt;&lt;object type=&quot;2&quot; unique_id=&quot;10003&quot;&gt;&lt;object type=&quot;3&quot; unique_id=&quot;10004&quot;&gt;&lt;property id=&quot;20148&quot; value=&quot;5&quot;/&gt;&lt;property id=&quot;20300&quot; value=&quot;Slide 1 - &amp;quot;Poster title here&amp;#x0D;&amp;#x0A;Authors&amp;#x0D;&amp;#x0A;University of Massachusetts Medical School Worcester, MA&amp;quot;&quot;/&gt;&lt;property id=&quot;20307&quot; value=&quot;256&quot;/&gt;&lt;/object&gt;&lt;/object&gt;&lt;/object&gt;&lt;/database&gt;"/>
</p:tagLst>
</file>

<file path=ppt/theme/theme1.xml><?xml version="1.0" encoding="utf-8"?>
<a:theme xmlns:a="http://schemas.openxmlformats.org/drawingml/2006/main" name="Blank Presentation">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Presentation">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ＭＳ Ｐゴシック" pitchFamily="32"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ＭＳ Ｐゴシック" pitchFamily="32"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1603</TotalTime>
  <Words>456</Words>
  <Application>Microsoft Office PowerPoint</Application>
  <PresentationFormat>Custom</PresentationFormat>
  <Paragraphs>28</Paragraphs>
  <Slides>1</Slides>
  <Notes>0</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Blank Presentation</vt:lpstr>
      <vt:lpstr>Management of a Patient with an Encapsulated Parapneumonic Empyema Complicated by the  Intraoperative Development of an Acute Bronchopleural Fistula and ARDS  </vt:lpstr>
    </vt:vector>
  </TitlesOfParts>
  <Company>Information Services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Authors</dc:title>
  <dc:creator>Information Services</dc:creator>
  <cp:lastModifiedBy>Susan St. Martin</cp:lastModifiedBy>
  <cp:revision>124</cp:revision>
  <dcterms:created xsi:type="dcterms:W3CDTF">2006-04-12T13:50:36Z</dcterms:created>
  <dcterms:modified xsi:type="dcterms:W3CDTF">2012-03-20T18:15:47Z</dcterms:modified>
</cp:coreProperties>
</file>