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1" r:id="rId2"/>
    <p:sldId id="257" r:id="rId3"/>
    <p:sldId id="258" r:id="rId4"/>
    <p:sldId id="265" r:id="rId5"/>
    <p:sldId id="259" r:id="rId6"/>
    <p:sldId id="260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44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3AA61BA1-2AC8-4A3D-B1AB-97236EAB32E0}" type="presOf" srcId="{4027560A-7977-478E-A99B-E28113FFC9A8}" destId="{5BAFB5EC-B904-4CFD-9E60-B59AC50100B7}" srcOrd="0" destOrd="0" presId="urn:microsoft.com/office/officeart/2005/8/layout/cycle1"/>
    <dgm:cxn modelId="{928BCFE6-70BF-4EA5-9725-FD469A04C2EA}" type="presOf" srcId="{5ECCB6A9-55B6-442A-AECB-62E48FAF724B}" destId="{22254BB1-3159-4C7B-81DE-2D5F07B494EC}" srcOrd="0" destOrd="0" presId="urn:microsoft.com/office/officeart/2005/8/layout/cycle1"/>
    <dgm:cxn modelId="{95C44FC3-82EF-4D04-997B-DCC94E5FFB42}" type="presOf" srcId="{C8908C62-24B7-484B-AAA3-51A4F962CAA5}" destId="{F9C992B4-D58F-4E91-A8F2-DF166C2F6703}" srcOrd="0" destOrd="0" presId="urn:microsoft.com/office/officeart/2005/8/layout/cycle1"/>
    <dgm:cxn modelId="{DB659088-2FB9-45C4-A767-890614A02D4F}" type="presOf" srcId="{1B81522F-D435-4AC0-A13E-0A2F50A56426}" destId="{BAE7525A-8FAE-4A1E-AB70-F5377325D355}" srcOrd="0" destOrd="0" presId="urn:microsoft.com/office/officeart/2005/8/layout/cycle1"/>
    <dgm:cxn modelId="{C6856553-026B-4B3C-A932-D729AD92CB39}" type="presOf" srcId="{FE0641B3-CB3B-41CA-8DE4-375DB2E12457}" destId="{4E22CD97-9C47-4CA7-9BB1-2B85C6141208}" srcOrd="0" destOrd="0" presId="urn:microsoft.com/office/officeart/2005/8/layout/cycle1"/>
    <dgm:cxn modelId="{206FB1A7-98AB-4EFD-9682-E42E1CE163F4}" type="presOf" srcId="{E90323D5-54F2-46AC-93B2-5B99A2036676}" destId="{AD2522E8-0D28-4896-8CCF-5089F37B6A41}" srcOrd="0" destOrd="0" presId="urn:microsoft.com/office/officeart/2005/8/layout/cycle1"/>
    <dgm:cxn modelId="{5935D60F-7D85-4861-9F64-BA0F397F4AC1}" type="presOf" srcId="{B7970B72-DCB2-4163-A01A-9DBDAA02C17B}" destId="{646F220F-FCD3-4355-8EDF-16D46A8D713B}" srcOrd="0" destOrd="0" presId="urn:microsoft.com/office/officeart/2005/8/layout/cycle1"/>
    <dgm:cxn modelId="{D3A20C31-2736-40D1-B5E6-BEBCDD90CD33}" type="presOf" srcId="{00E6E150-CDD4-4CAD-AE06-31479C0B1354}" destId="{5D993D34-7D03-4B04-9146-423AD650C5CB}" srcOrd="0" destOrd="0" presId="urn:microsoft.com/office/officeart/2005/8/layout/cycle1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C7407D3C-7B40-446E-BDFB-5E0C4D2B1B7C}" type="presOf" srcId="{294476BF-865D-4FF7-8884-71E1630FC21A}" destId="{7A10CC04-E0F3-4841-ABC7-B1B66D79693B}" srcOrd="0" destOrd="0" presId="urn:microsoft.com/office/officeart/2005/8/layout/cycle1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62858BF0-20E1-4A9A-BF5B-C54E699552AB}" type="presParOf" srcId="{4E22CD97-9C47-4CA7-9BB1-2B85C6141208}" destId="{3A7B9F07-17C7-4C37-B1EA-9A4F8D4BA2CC}" srcOrd="0" destOrd="0" presId="urn:microsoft.com/office/officeart/2005/8/layout/cycle1"/>
    <dgm:cxn modelId="{B271A0BF-841E-4A18-AE80-E53B0F109C1C}" type="presParOf" srcId="{4E22CD97-9C47-4CA7-9BB1-2B85C6141208}" destId="{7A10CC04-E0F3-4841-ABC7-B1B66D79693B}" srcOrd="1" destOrd="0" presId="urn:microsoft.com/office/officeart/2005/8/layout/cycle1"/>
    <dgm:cxn modelId="{ACBD12FC-E32B-4C02-A816-6A3079A9DCA8}" type="presParOf" srcId="{4E22CD97-9C47-4CA7-9BB1-2B85C6141208}" destId="{F9C992B4-D58F-4E91-A8F2-DF166C2F6703}" srcOrd="2" destOrd="0" presId="urn:microsoft.com/office/officeart/2005/8/layout/cycle1"/>
    <dgm:cxn modelId="{57CA23FA-C79E-4047-BF40-5D2D47328C7E}" type="presParOf" srcId="{4E22CD97-9C47-4CA7-9BB1-2B85C6141208}" destId="{E4853F2F-D233-4A73-ADEB-C2DAE930F787}" srcOrd="3" destOrd="0" presId="urn:microsoft.com/office/officeart/2005/8/layout/cycle1"/>
    <dgm:cxn modelId="{CA364F2A-4E8E-4AEA-BFE0-1A4C06C7C2E4}" type="presParOf" srcId="{4E22CD97-9C47-4CA7-9BB1-2B85C6141208}" destId="{5D993D34-7D03-4B04-9146-423AD650C5CB}" srcOrd="4" destOrd="0" presId="urn:microsoft.com/office/officeart/2005/8/layout/cycle1"/>
    <dgm:cxn modelId="{615E4A4B-51F5-4C91-A245-659327C9135F}" type="presParOf" srcId="{4E22CD97-9C47-4CA7-9BB1-2B85C6141208}" destId="{5BAFB5EC-B904-4CFD-9E60-B59AC50100B7}" srcOrd="5" destOrd="0" presId="urn:microsoft.com/office/officeart/2005/8/layout/cycle1"/>
    <dgm:cxn modelId="{BA6270CB-4B31-4AE4-B0BA-D07C58562E3C}" type="presParOf" srcId="{4E22CD97-9C47-4CA7-9BB1-2B85C6141208}" destId="{05E45E85-28C0-46B1-9134-A98D7BF66540}" srcOrd="6" destOrd="0" presId="urn:microsoft.com/office/officeart/2005/8/layout/cycle1"/>
    <dgm:cxn modelId="{3F44B447-B1B1-4541-A479-A98A8E8DF6EB}" type="presParOf" srcId="{4E22CD97-9C47-4CA7-9BB1-2B85C6141208}" destId="{646F220F-FCD3-4355-8EDF-16D46A8D713B}" srcOrd="7" destOrd="0" presId="urn:microsoft.com/office/officeart/2005/8/layout/cycle1"/>
    <dgm:cxn modelId="{0AC4D1DC-703B-4CCC-8F2B-7994A74865AE}" type="presParOf" srcId="{4E22CD97-9C47-4CA7-9BB1-2B85C6141208}" destId="{22254BB1-3159-4C7B-81DE-2D5F07B494EC}" srcOrd="8" destOrd="0" presId="urn:microsoft.com/office/officeart/2005/8/layout/cycle1"/>
    <dgm:cxn modelId="{F19B4126-5090-462E-865E-2AB1A85C7B98}" type="presParOf" srcId="{4E22CD97-9C47-4CA7-9BB1-2B85C6141208}" destId="{8B4C1A58-580B-4E35-BC7F-1D615CC3E796}" srcOrd="9" destOrd="0" presId="urn:microsoft.com/office/officeart/2005/8/layout/cycle1"/>
    <dgm:cxn modelId="{CF19F8B3-4485-4C2B-8308-FAD3F38E9249}" type="presParOf" srcId="{4E22CD97-9C47-4CA7-9BB1-2B85C6141208}" destId="{AD2522E8-0D28-4896-8CCF-5089F37B6A41}" srcOrd="10" destOrd="0" presId="urn:microsoft.com/office/officeart/2005/8/layout/cycle1"/>
    <dgm:cxn modelId="{1DF9AF76-67E6-4E60-B6DB-A94C8C30224D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800" b="1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1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D20EC97A-5234-4FD8-B35F-181F8F04CC10}" type="presOf" srcId="{5ECCB6A9-55B6-442A-AECB-62E48FAF724B}" destId="{22254BB1-3159-4C7B-81DE-2D5F07B494EC}" srcOrd="0" destOrd="0" presId="urn:microsoft.com/office/officeart/2005/8/layout/cycle1"/>
    <dgm:cxn modelId="{0832F348-4219-4DD5-B2B7-89D29EBEA926}" type="presOf" srcId="{FE0641B3-CB3B-41CA-8DE4-375DB2E12457}" destId="{4E22CD97-9C47-4CA7-9BB1-2B85C6141208}" srcOrd="0" destOrd="0" presId="urn:microsoft.com/office/officeart/2005/8/layout/cycle1"/>
    <dgm:cxn modelId="{583E0017-271D-4717-B73D-8D7B0722A612}" type="presOf" srcId="{00E6E150-CDD4-4CAD-AE06-31479C0B1354}" destId="{5D993D34-7D03-4B04-9146-423AD650C5CB}" srcOrd="0" destOrd="0" presId="urn:microsoft.com/office/officeart/2005/8/layout/cycle1"/>
    <dgm:cxn modelId="{C40523CA-0EFD-4F81-83DA-843317F4635B}" type="presOf" srcId="{1B81522F-D435-4AC0-A13E-0A2F50A56426}" destId="{BAE7525A-8FAE-4A1E-AB70-F5377325D355}" srcOrd="0" destOrd="0" presId="urn:microsoft.com/office/officeart/2005/8/layout/cycle1"/>
    <dgm:cxn modelId="{B94B0D4C-969F-4780-8695-510788EFEC8A}" type="presOf" srcId="{294476BF-865D-4FF7-8884-71E1630FC21A}" destId="{7A10CC04-E0F3-4841-ABC7-B1B66D79693B}" srcOrd="0" destOrd="0" presId="urn:microsoft.com/office/officeart/2005/8/layout/cycle1"/>
    <dgm:cxn modelId="{688F269D-9B16-43DE-A31C-11D464BB1EE3}" type="presOf" srcId="{B7970B72-DCB2-4163-A01A-9DBDAA02C17B}" destId="{646F220F-FCD3-4355-8EDF-16D46A8D713B}" srcOrd="0" destOrd="0" presId="urn:microsoft.com/office/officeart/2005/8/layout/cycle1"/>
    <dgm:cxn modelId="{BAFD5CB5-F043-4A1C-9E3C-E011FE2A5A04}" type="presOf" srcId="{C8908C62-24B7-484B-AAA3-51A4F962CAA5}" destId="{F9C992B4-D58F-4E91-A8F2-DF166C2F6703}" srcOrd="0" destOrd="0" presId="urn:microsoft.com/office/officeart/2005/8/layout/cycle1"/>
    <dgm:cxn modelId="{D3981CE7-918E-42D2-910E-5D0DC35DB5DA}" type="presOf" srcId="{4027560A-7977-478E-A99B-E28113FFC9A8}" destId="{5BAFB5EC-B904-4CFD-9E60-B59AC50100B7}" srcOrd="0" destOrd="0" presId="urn:microsoft.com/office/officeart/2005/8/layout/cycle1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94C01757-9B75-4A24-A5A9-E89799744B0D}" type="presOf" srcId="{E90323D5-54F2-46AC-93B2-5B99A2036676}" destId="{AD2522E8-0D28-4896-8CCF-5089F37B6A41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620DF5E3-82E8-4BDF-8F8D-4ADFA29D40CB}" type="presParOf" srcId="{4E22CD97-9C47-4CA7-9BB1-2B85C6141208}" destId="{3A7B9F07-17C7-4C37-B1EA-9A4F8D4BA2CC}" srcOrd="0" destOrd="0" presId="urn:microsoft.com/office/officeart/2005/8/layout/cycle1"/>
    <dgm:cxn modelId="{319DA10E-031E-4DEE-B704-246F9E7EA49E}" type="presParOf" srcId="{4E22CD97-9C47-4CA7-9BB1-2B85C6141208}" destId="{7A10CC04-E0F3-4841-ABC7-B1B66D79693B}" srcOrd="1" destOrd="0" presId="urn:microsoft.com/office/officeart/2005/8/layout/cycle1"/>
    <dgm:cxn modelId="{B0370F0B-A837-4184-9C45-07C6F09B340D}" type="presParOf" srcId="{4E22CD97-9C47-4CA7-9BB1-2B85C6141208}" destId="{F9C992B4-D58F-4E91-A8F2-DF166C2F6703}" srcOrd="2" destOrd="0" presId="urn:microsoft.com/office/officeart/2005/8/layout/cycle1"/>
    <dgm:cxn modelId="{142905D9-71AA-4E26-8C0A-EC71FD52EB1A}" type="presParOf" srcId="{4E22CD97-9C47-4CA7-9BB1-2B85C6141208}" destId="{E4853F2F-D233-4A73-ADEB-C2DAE930F787}" srcOrd="3" destOrd="0" presId="urn:microsoft.com/office/officeart/2005/8/layout/cycle1"/>
    <dgm:cxn modelId="{26CDDECB-72BC-4E01-8607-6C3FFF78C42C}" type="presParOf" srcId="{4E22CD97-9C47-4CA7-9BB1-2B85C6141208}" destId="{5D993D34-7D03-4B04-9146-423AD650C5CB}" srcOrd="4" destOrd="0" presId="urn:microsoft.com/office/officeart/2005/8/layout/cycle1"/>
    <dgm:cxn modelId="{8184D198-83C2-4C57-B894-549CAC1F8348}" type="presParOf" srcId="{4E22CD97-9C47-4CA7-9BB1-2B85C6141208}" destId="{5BAFB5EC-B904-4CFD-9E60-B59AC50100B7}" srcOrd="5" destOrd="0" presId="urn:microsoft.com/office/officeart/2005/8/layout/cycle1"/>
    <dgm:cxn modelId="{B9D0D6D3-FD43-423F-992D-A76B0EB59840}" type="presParOf" srcId="{4E22CD97-9C47-4CA7-9BB1-2B85C6141208}" destId="{05E45E85-28C0-46B1-9134-A98D7BF66540}" srcOrd="6" destOrd="0" presId="urn:microsoft.com/office/officeart/2005/8/layout/cycle1"/>
    <dgm:cxn modelId="{8C9F3938-9E87-47D3-B498-0B995ED66659}" type="presParOf" srcId="{4E22CD97-9C47-4CA7-9BB1-2B85C6141208}" destId="{646F220F-FCD3-4355-8EDF-16D46A8D713B}" srcOrd="7" destOrd="0" presId="urn:microsoft.com/office/officeart/2005/8/layout/cycle1"/>
    <dgm:cxn modelId="{D518B4AB-04DD-48B2-BFCA-B3F52ED22AB3}" type="presParOf" srcId="{4E22CD97-9C47-4CA7-9BB1-2B85C6141208}" destId="{22254BB1-3159-4C7B-81DE-2D5F07B494EC}" srcOrd="8" destOrd="0" presId="urn:microsoft.com/office/officeart/2005/8/layout/cycle1"/>
    <dgm:cxn modelId="{C6E3B501-B373-4066-B3B1-4F53EDABF9CD}" type="presParOf" srcId="{4E22CD97-9C47-4CA7-9BB1-2B85C6141208}" destId="{8B4C1A58-580B-4E35-BC7F-1D615CC3E796}" srcOrd="9" destOrd="0" presId="urn:microsoft.com/office/officeart/2005/8/layout/cycle1"/>
    <dgm:cxn modelId="{916BEAEA-73D4-474C-A80E-2F50C4F0EA6E}" type="presParOf" srcId="{4E22CD97-9C47-4CA7-9BB1-2B85C6141208}" destId="{AD2522E8-0D28-4896-8CCF-5089F37B6A41}" srcOrd="10" destOrd="0" presId="urn:microsoft.com/office/officeart/2005/8/layout/cycle1"/>
    <dgm:cxn modelId="{8C270C9E-2497-4749-BE2E-CBA66ECE6963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BEC2AD-5F66-4E93-B585-32C00434C8C6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0AAEB6C2-8AB6-4FB7-BA29-C78131990F00}">
      <dgm:prSet phldrT="[Text]" custT="1"/>
      <dgm:spPr>
        <a:solidFill>
          <a:schemeClr val="accent3">
            <a:lumMod val="75000"/>
          </a:schemeClr>
        </a:solidFill>
      </dgm:spPr>
      <dgm:t>
        <a:bodyPr anchor="ctr"/>
        <a:lstStyle/>
        <a:p>
          <a:pPr algn="ctr"/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Total Reorganization</a:t>
          </a:r>
          <a:endParaRPr lang="en-US" sz="1800" b="1" dirty="0">
            <a:latin typeface="Times New Roman" pitchFamily="18" charset="0"/>
            <a:cs typeface="Times New Roman" pitchFamily="18" charset="0"/>
          </a:endParaRPr>
        </a:p>
      </dgm:t>
    </dgm:pt>
    <dgm:pt modelId="{FB4E68C2-E6D8-49E7-B772-67CDD74A31E8}" type="parTrans" cxnId="{98569019-394C-42D8-AFF4-FE6B7DAAE2BD}">
      <dgm:prSet/>
      <dgm:spPr/>
      <dgm:t>
        <a:bodyPr/>
        <a:lstStyle/>
        <a:p>
          <a:endParaRPr lang="en-US"/>
        </a:p>
      </dgm:t>
    </dgm:pt>
    <dgm:pt modelId="{F6A29D55-8AF3-43DD-8BAC-880ADFEAD14F}" type="sibTrans" cxnId="{98569019-394C-42D8-AFF4-FE6B7DAAE2BD}">
      <dgm:prSet/>
      <dgm:spPr>
        <a:solidFill>
          <a:srgbClr val="2D4414"/>
        </a:solidFill>
      </dgm:spPr>
      <dgm:t>
        <a:bodyPr/>
        <a:lstStyle/>
        <a:p>
          <a:endParaRPr lang="en-US"/>
        </a:p>
      </dgm:t>
    </dgm:pt>
    <dgm:pt modelId="{9371BAFD-B195-481C-BED0-3E83FA95673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Changing needs of Profession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CAFB7875-8128-4B9D-8C3E-6EDE982ED076}" type="parTrans" cxnId="{8C5E0650-BA78-40B3-A241-9142CBE0A376}">
      <dgm:prSet/>
      <dgm:spPr/>
      <dgm:t>
        <a:bodyPr/>
        <a:lstStyle/>
        <a:p>
          <a:endParaRPr lang="en-US"/>
        </a:p>
      </dgm:t>
    </dgm:pt>
    <dgm:pt modelId="{1013683D-6B73-4338-8DFA-A5C610242551}" type="sibTrans" cxnId="{8C5E0650-BA78-40B3-A241-9142CBE0A376}">
      <dgm:prSet/>
      <dgm:spPr>
        <a:solidFill>
          <a:srgbClr val="2D4414"/>
        </a:solidFill>
      </dgm:spPr>
      <dgm:t>
        <a:bodyPr/>
        <a:lstStyle/>
        <a:p>
          <a:endParaRPr lang="en-US"/>
        </a:p>
      </dgm:t>
    </dgm:pt>
    <dgm:pt modelId="{CECA2B8B-E0CA-4D5C-9D6E-762790B34FA7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en-US" b="1" dirty="0" smtClean="0">
              <a:latin typeface="Times New Roman" pitchFamily="18" charset="0"/>
              <a:cs typeface="Times New Roman" pitchFamily="18" charset="0"/>
            </a:rPr>
            <a:t>Library Fellow Program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0B97743-0508-4867-8B90-81F0F9324F49}" type="parTrans" cxnId="{F8951A56-4D16-4B89-A6C9-013F68C5FCF0}">
      <dgm:prSet/>
      <dgm:spPr/>
      <dgm:t>
        <a:bodyPr/>
        <a:lstStyle/>
        <a:p>
          <a:endParaRPr lang="en-US"/>
        </a:p>
      </dgm:t>
    </dgm:pt>
    <dgm:pt modelId="{0A9CA59F-6EBE-4910-BE21-9618DB6F9939}" type="sibTrans" cxnId="{F8951A56-4D16-4B89-A6C9-013F68C5FCF0}">
      <dgm:prSet/>
      <dgm:spPr/>
      <dgm:t>
        <a:bodyPr/>
        <a:lstStyle/>
        <a:p>
          <a:endParaRPr lang="en-US"/>
        </a:p>
      </dgm:t>
    </dgm:pt>
    <dgm:pt modelId="{8EE5AF6C-046D-4645-800D-A3B37AFBE302}">
      <dgm:prSet phldrT="[Text]" custT="1"/>
      <dgm:spPr>
        <a:solidFill>
          <a:schemeClr val="accent3">
            <a:lumMod val="75000"/>
          </a:schemeClr>
        </a:solidFill>
      </dgm:spPr>
      <dgm:t>
        <a:bodyPr anchor="ctr"/>
        <a:lstStyle/>
        <a:p>
          <a:pPr algn="l"/>
          <a:r>
            <a:rPr lang="en-US" sz="1550" dirty="0" smtClean="0">
              <a:latin typeface="Times New Roman" pitchFamily="18" charset="0"/>
              <a:cs typeface="Times New Roman" pitchFamily="18" charset="0"/>
            </a:rPr>
            <a:t>What can be cut?</a:t>
          </a:r>
          <a:endParaRPr lang="en-US" sz="1550" dirty="0">
            <a:latin typeface="Times New Roman" pitchFamily="18" charset="0"/>
            <a:cs typeface="Times New Roman" pitchFamily="18" charset="0"/>
          </a:endParaRPr>
        </a:p>
      </dgm:t>
    </dgm:pt>
    <dgm:pt modelId="{575EE7F1-8DBB-4A29-98D5-53E01EF9B17D}" type="parTrans" cxnId="{269C94B7-94CB-4F9D-B6E6-3AC747E2CC5A}">
      <dgm:prSet/>
      <dgm:spPr/>
      <dgm:t>
        <a:bodyPr/>
        <a:lstStyle/>
        <a:p>
          <a:endParaRPr lang="en-US"/>
        </a:p>
      </dgm:t>
    </dgm:pt>
    <dgm:pt modelId="{C6EA2AFE-DFB5-443B-B89C-04067C8F13C5}" type="sibTrans" cxnId="{269C94B7-94CB-4F9D-B6E6-3AC747E2CC5A}">
      <dgm:prSet/>
      <dgm:spPr/>
      <dgm:t>
        <a:bodyPr/>
        <a:lstStyle/>
        <a:p>
          <a:endParaRPr lang="en-US"/>
        </a:p>
      </dgm:t>
    </dgm:pt>
    <dgm:pt modelId="{67FC8162-31FF-4E97-B6F7-F4559DE4A700}">
      <dgm:prSet phldrT="[Text]" custT="1"/>
      <dgm:spPr>
        <a:solidFill>
          <a:schemeClr val="accent3">
            <a:lumMod val="75000"/>
          </a:schemeClr>
        </a:solidFill>
      </dgm:spPr>
      <dgm:t>
        <a:bodyPr anchor="ctr"/>
        <a:lstStyle/>
        <a:p>
          <a:pPr algn="l"/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What do we really need?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7C23E13B-6FC6-4866-A298-A9F4B1122DC1}" type="parTrans" cxnId="{AFC18A72-85FC-4F73-B06B-946C02526E48}">
      <dgm:prSet/>
      <dgm:spPr/>
      <dgm:t>
        <a:bodyPr/>
        <a:lstStyle/>
        <a:p>
          <a:endParaRPr lang="en-US"/>
        </a:p>
      </dgm:t>
    </dgm:pt>
    <dgm:pt modelId="{E6DEEDB1-EA6F-40FB-9A76-0BD303837701}" type="sibTrans" cxnId="{AFC18A72-85FC-4F73-B06B-946C02526E48}">
      <dgm:prSet/>
      <dgm:spPr/>
      <dgm:t>
        <a:bodyPr/>
        <a:lstStyle/>
        <a:p>
          <a:endParaRPr lang="en-US"/>
        </a:p>
      </dgm:t>
    </dgm:pt>
    <dgm:pt modelId="{699454D9-BC6C-4F84-B2C0-11EFA758C138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Experience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7CCCBC5F-29C9-48FE-BE37-7A6BB3BF84CE}" type="parTrans" cxnId="{BF3733FB-7BB4-4672-876F-B8EF749CB088}">
      <dgm:prSet/>
      <dgm:spPr/>
      <dgm:t>
        <a:bodyPr/>
        <a:lstStyle/>
        <a:p>
          <a:endParaRPr lang="en-US"/>
        </a:p>
      </dgm:t>
    </dgm:pt>
    <dgm:pt modelId="{69132CFB-F69F-49A2-A727-8F30BFFB01C0}" type="sibTrans" cxnId="{BF3733FB-7BB4-4672-876F-B8EF749CB088}">
      <dgm:prSet/>
      <dgm:spPr/>
      <dgm:t>
        <a:bodyPr/>
        <a:lstStyle/>
        <a:p>
          <a:endParaRPr lang="en-US"/>
        </a:p>
      </dgm:t>
    </dgm:pt>
    <dgm:pt modelId="{D0569D1C-8A55-4BBD-8C01-F4EB3DB1032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New roles/service 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6635D1F1-DE77-4ACB-90D8-4BC429C1D941}" type="parTrans" cxnId="{D0915688-B91E-4AB9-93AB-E310D45B0EBB}">
      <dgm:prSet/>
      <dgm:spPr/>
      <dgm:t>
        <a:bodyPr/>
        <a:lstStyle/>
        <a:p>
          <a:endParaRPr lang="en-US"/>
        </a:p>
      </dgm:t>
    </dgm:pt>
    <dgm:pt modelId="{90514008-0772-4260-A34F-CC1777D1BA9E}" type="sibTrans" cxnId="{D0915688-B91E-4AB9-93AB-E310D45B0EBB}">
      <dgm:prSet/>
      <dgm:spPr/>
      <dgm:t>
        <a:bodyPr/>
        <a:lstStyle/>
        <a:p>
          <a:endParaRPr lang="en-US"/>
        </a:p>
      </dgm:t>
    </dgm:pt>
    <dgm:pt modelId="{28C569C7-7654-4668-9BB5-570273D4BB2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en-US" dirty="0" smtClean="0">
              <a:latin typeface="Times New Roman" pitchFamily="18" charset="0"/>
              <a:cs typeface="Times New Roman" pitchFamily="18" charset="0"/>
            </a:rPr>
            <a:t>All professional staff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88A76B8-0580-45B4-897D-531FB5B0E706}" type="parTrans" cxnId="{87D0CF8E-A723-46CD-ADD6-A7A6E62F138F}">
      <dgm:prSet/>
      <dgm:spPr/>
      <dgm:t>
        <a:bodyPr/>
        <a:lstStyle/>
        <a:p>
          <a:endParaRPr lang="en-US"/>
        </a:p>
      </dgm:t>
    </dgm:pt>
    <dgm:pt modelId="{D38D7141-3469-464E-A274-697675D37CEF}" type="sibTrans" cxnId="{87D0CF8E-A723-46CD-ADD6-A7A6E62F138F}">
      <dgm:prSet/>
      <dgm:spPr/>
      <dgm:t>
        <a:bodyPr/>
        <a:lstStyle/>
        <a:p>
          <a:endParaRPr lang="en-US"/>
        </a:p>
      </dgm:t>
    </dgm:pt>
    <dgm:pt modelId="{264530DA-3F02-452B-9CF4-03636553E826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en-US" dirty="0" smtClean="0">
              <a:latin typeface="Times New Roman" pitchFamily="18" charset="0"/>
              <a:cs typeface="Times New Roman" pitchFamily="18" charset="0"/>
            </a:rPr>
            <a:t>Train new graduates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4EB64C9-D3B4-4F1E-A59A-731E2FD4DD99}" type="parTrans" cxnId="{57833F24-0192-42E3-BFE1-792E9A824F95}">
      <dgm:prSet/>
      <dgm:spPr/>
      <dgm:t>
        <a:bodyPr/>
        <a:lstStyle/>
        <a:p>
          <a:endParaRPr lang="en-US"/>
        </a:p>
      </dgm:t>
    </dgm:pt>
    <dgm:pt modelId="{DA09636F-EB08-45E9-B861-84E2666D4FAC}" type="sibTrans" cxnId="{57833F24-0192-42E3-BFE1-792E9A824F95}">
      <dgm:prSet/>
      <dgm:spPr/>
      <dgm:t>
        <a:bodyPr/>
        <a:lstStyle/>
        <a:p>
          <a:endParaRPr lang="en-US"/>
        </a:p>
      </dgm:t>
    </dgm:pt>
    <dgm:pt modelId="{35D71B66-6360-4FEB-81AB-0B2306401034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pPr algn="l"/>
          <a:r>
            <a:rPr lang="en-US" dirty="0" smtClean="0">
              <a:latin typeface="Times New Roman" pitchFamily="18" charset="0"/>
              <a:cs typeface="Times New Roman" pitchFamily="18" charset="0"/>
            </a:rPr>
            <a:t>Build foundations and specialized skills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4836FAA-97C4-42A9-A325-BC8A5EBE6E74}" type="parTrans" cxnId="{B7C31C2F-32D7-4E63-B624-CF1E845F5562}">
      <dgm:prSet/>
      <dgm:spPr/>
      <dgm:t>
        <a:bodyPr/>
        <a:lstStyle/>
        <a:p>
          <a:endParaRPr lang="en-US"/>
        </a:p>
      </dgm:t>
    </dgm:pt>
    <dgm:pt modelId="{53A5F9CF-54E2-4019-A7CA-6E23EAFECCC3}" type="sibTrans" cxnId="{B7C31C2F-32D7-4E63-B624-CF1E845F5562}">
      <dgm:prSet/>
      <dgm:spPr/>
      <dgm:t>
        <a:bodyPr/>
        <a:lstStyle/>
        <a:p>
          <a:endParaRPr lang="en-US"/>
        </a:p>
      </dgm:t>
    </dgm:pt>
    <dgm:pt modelId="{3D3D179B-EFC4-4EBE-BDA6-4C14FAC3805C}" type="pres">
      <dgm:prSet presAssocID="{1BBEC2AD-5F66-4E93-B585-32C00434C8C6}" presName="Name0" presStyleCnt="0">
        <dgm:presLayoutVars>
          <dgm:dir/>
          <dgm:resizeHandles val="exact"/>
        </dgm:presLayoutVars>
      </dgm:prSet>
      <dgm:spPr/>
    </dgm:pt>
    <dgm:pt modelId="{93DAC994-D3FC-4389-A815-19778888BDFD}" type="pres">
      <dgm:prSet presAssocID="{1BBEC2AD-5F66-4E93-B585-32C00434C8C6}" presName="vNodes" presStyleCnt="0"/>
      <dgm:spPr/>
    </dgm:pt>
    <dgm:pt modelId="{BF389D1C-7026-4F0C-B9CD-2ED11F104F0B}" type="pres">
      <dgm:prSet presAssocID="{0AAEB6C2-8AB6-4FB7-BA29-C78131990F00}" presName="node" presStyleLbl="node1" presStyleIdx="0" presStyleCnt="3" custScaleX="252610" custScaleY="261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0437C-5FF3-485F-8C48-361D8B0D1284}" type="pres">
      <dgm:prSet presAssocID="{F6A29D55-8AF3-43DD-8BAC-880ADFEAD14F}" presName="spacerT" presStyleCnt="0"/>
      <dgm:spPr/>
    </dgm:pt>
    <dgm:pt modelId="{75B80C47-3F3F-4D04-905D-F2B082EE0161}" type="pres">
      <dgm:prSet presAssocID="{F6A29D55-8AF3-43DD-8BAC-880ADFEAD14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E8F770D-3DCC-442B-ABAC-E900A5354350}" type="pres">
      <dgm:prSet presAssocID="{F6A29D55-8AF3-43DD-8BAC-880ADFEAD14F}" presName="spacerB" presStyleCnt="0"/>
      <dgm:spPr/>
    </dgm:pt>
    <dgm:pt modelId="{DEE945B7-5DD7-468F-A3E6-5A5A75CFE429}" type="pres">
      <dgm:prSet presAssocID="{9371BAFD-B195-481C-BED0-3E83FA956739}" presName="node" presStyleLbl="node1" presStyleIdx="1" presStyleCnt="3" custScaleX="251274" custScaleY="254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3C6B80-A711-4EC9-B708-89B08A47DEAE}" type="pres">
      <dgm:prSet presAssocID="{1BBEC2AD-5F66-4E93-B585-32C00434C8C6}" presName="sibTransLast" presStyleLbl="sibTrans2D1" presStyleIdx="1" presStyleCnt="2" custScaleX="169004" custLinFactNeighborX="-88333" custLinFactNeighborY="15507"/>
      <dgm:spPr/>
      <dgm:t>
        <a:bodyPr/>
        <a:lstStyle/>
        <a:p>
          <a:endParaRPr lang="en-US"/>
        </a:p>
      </dgm:t>
    </dgm:pt>
    <dgm:pt modelId="{3DB1D0F6-9257-4DBE-8C24-E4679E2F60C1}" type="pres">
      <dgm:prSet presAssocID="{1BBEC2AD-5F66-4E93-B585-32C00434C8C6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B59B5F3-D983-472E-A9A2-4AE330B6DA67}" type="pres">
      <dgm:prSet presAssocID="{1BBEC2AD-5F66-4E93-B585-32C00434C8C6}" presName="lastNode" presStyleLbl="node1" presStyleIdx="2" presStyleCnt="3" custScaleX="190143" custScaleY="183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0B11CE-A437-42E2-90AD-73FBC9888469}" type="presOf" srcId="{1013683D-6B73-4338-8DFA-A5C610242551}" destId="{1C3C6B80-A711-4EC9-B708-89B08A47DEAE}" srcOrd="0" destOrd="0" presId="urn:microsoft.com/office/officeart/2005/8/layout/equation2"/>
    <dgm:cxn modelId="{B7C31C2F-32D7-4E63-B624-CF1E845F5562}" srcId="{CECA2B8B-E0CA-4D5C-9D6E-762790B34FA7}" destId="{35D71B66-6360-4FEB-81AB-0B2306401034}" srcOrd="2" destOrd="0" parTransId="{14836FAA-97C4-42A9-A325-BC8A5EBE6E74}" sibTransId="{53A5F9CF-54E2-4019-A7CA-6E23EAFECCC3}"/>
    <dgm:cxn modelId="{43270B2C-5833-45ED-A4C1-225B777AC339}" type="presOf" srcId="{8EE5AF6C-046D-4645-800D-A3B37AFBE302}" destId="{BF389D1C-7026-4F0C-B9CD-2ED11F104F0B}" srcOrd="0" destOrd="1" presId="urn:microsoft.com/office/officeart/2005/8/layout/equation2"/>
    <dgm:cxn modelId="{9257FFC0-F796-4110-A41C-6997AC1658A6}" type="presOf" srcId="{699454D9-BC6C-4F84-B2C0-11EFA758C138}" destId="{DEE945B7-5DD7-468F-A3E6-5A5A75CFE429}" srcOrd="0" destOrd="1" presId="urn:microsoft.com/office/officeart/2005/8/layout/equation2"/>
    <dgm:cxn modelId="{D0915688-B91E-4AB9-93AB-E310D45B0EBB}" srcId="{9371BAFD-B195-481C-BED0-3E83FA956739}" destId="{D0569D1C-8A55-4BBD-8C01-F4EB3DB10327}" srcOrd="1" destOrd="0" parTransId="{6635D1F1-DE77-4ACB-90D8-4BC429C1D941}" sibTransId="{90514008-0772-4260-A34F-CC1777D1BA9E}"/>
    <dgm:cxn modelId="{D2E74CAE-235A-4569-BF1E-758300F8CF3D}" type="presOf" srcId="{0AAEB6C2-8AB6-4FB7-BA29-C78131990F00}" destId="{BF389D1C-7026-4F0C-B9CD-2ED11F104F0B}" srcOrd="0" destOrd="0" presId="urn:microsoft.com/office/officeart/2005/8/layout/equation2"/>
    <dgm:cxn modelId="{BF3733FB-7BB4-4672-876F-B8EF749CB088}" srcId="{9371BAFD-B195-481C-BED0-3E83FA956739}" destId="{699454D9-BC6C-4F84-B2C0-11EFA758C138}" srcOrd="0" destOrd="0" parTransId="{7CCCBC5F-29C9-48FE-BE37-7A6BB3BF84CE}" sibTransId="{69132CFB-F69F-49A2-A727-8F30BFFB01C0}"/>
    <dgm:cxn modelId="{DC88F929-E05F-4E11-BB31-2925BC49B9E3}" type="presOf" srcId="{1013683D-6B73-4338-8DFA-A5C610242551}" destId="{3DB1D0F6-9257-4DBE-8C24-E4679E2F60C1}" srcOrd="1" destOrd="0" presId="urn:microsoft.com/office/officeart/2005/8/layout/equation2"/>
    <dgm:cxn modelId="{8C5E0650-BA78-40B3-A241-9142CBE0A376}" srcId="{1BBEC2AD-5F66-4E93-B585-32C00434C8C6}" destId="{9371BAFD-B195-481C-BED0-3E83FA956739}" srcOrd="1" destOrd="0" parTransId="{CAFB7875-8128-4B9D-8C3E-6EDE982ED076}" sibTransId="{1013683D-6B73-4338-8DFA-A5C610242551}"/>
    <dgm:cxn modelId="{B2EAD95A-4946-47AB-AF61-533ED319B6C2}" type="presOf" srcId="{1BBEC2AD-5F66-4E93-B585-32C00434C8C6}" destId="{3D3D179B-EFC4-4EBE-BDA6-4C14FAC3805C}" srcOrd="0" destOrd="0" presId="urn:microsoft.com/office/officeart/2005/8/layout/equation2"/>
    <dgm:cxn modelId="{AFC18A72-85FC-4F73-B06B-946C02526E48}" srcId="{0AAEB6C2-8AB6-4FB7-BA29-C78131990F00}" destId="{67FC8162-31FF-4E97-B6F7-F4559DE4A700}" srcOrd="1" destOrd="0" parTransId="{7C23E13B-6FC6-4866-A298-A9F4B1122DC1}" sibTransId="{E6DEEDB1-EA6F-40FB-9A76-0BD303837701}"/>
    <dgm:cxn modelId="{24C1C0A1-E86D-4FE4-9741-07E04566CCCE}" type="presOf" srcId="{9371BAFD-B195-481C-BED0-3E83FA956739}" destId="{DEE945B7-5DD7-468F-A3E6-5A5A75CFE429}" srcOrd="0" destOrd="0" presId="urn:microsoft.com/office/officeart/2005/8/layout/equation2"/>
    <dgm:cxn modelId="{A976259B-F5DA-4C8A-BBB0-47DA2B97E24F}" type="presOf" srcId="{67FC8162-31FF-4E97-B6F7-F4559DE4A700}" destId="{BF389D1C-7026-4F0C-B9CD-2ED11F104F0B}" srcOrd="0" destOrd="2" presId="urn:microsoft.com/office/officeart/2005/8/layout/equation2"/>
    <dgm:cxn modelId="{0A76BCF8-8239-441C-B84F-05B523C5A2D1}" type="presOf" srcId="{35D71B66-6360-4FEB-81AB-0B2306401034}" destId="{AB59B5F3-D983-472E-A9A2-4AE330B6DA67}" srcOrd="0" destOrd="3" presId="urn:microsoft.com/office/officeart/2005/8/layout/equation2"/>
    <dgm:cxn modelId="{8F5BABD3-030E-435B-BB22-9E44CC964782}" type="presOf" srcId="{F6A29D55-8AF3-43DD-8BAC-880ADFEAD14F}" destId="{75B80C47-3F3F-4D04-905D-F2B082EE0161}" srcOrd="0" destOrd="0" presId="urn:microsoft.com/office/officeart/2005/8/layout/equation2"/>
    <dgm:cxn modelId="{BA4FAB6C-2F46-4ADB-8CC7-4D26B7BF3F2A}" type="presOf" srcId="{264530DA-3F02-452B-9CF4-03636553E826}" destId="{AB59B5F3-D983-472E-A9A2-4AE330B6DA67}" srcOrd="0" destOrd="2" presId="urn:microsoft.com/office/officeart/2005/8/layout/equation2"/>
    <dgm:cxn modelId="{F8951A56-4D16-4B89-A6C9-013F68C5FCF0}" srcId="{1BBEC2AD-5F66-4E93-B585-32C00434C8C6}" destId="{CECA2B8B-E0CA-4D5C-9D6E-762790B34FA7}" srcOrd="2" destOrd="0" parTransId="{E0B97743-0508-4867-8B90-81F0F9324F49}" sibTransId="{0A9CA59F-6EBE-4910-BE21-9618DB6F9939}"/>
    <dgm:cxn modelId="{57833F24-0192-42E3-BFE1-792E9A824F95}" srcId="{CECA2B8B-E0CA-4D5C-9D6E-762790B34FA7}" destId="{264530DA-3F02-452B-9CF4-03636553E826}" srcOrd="1" destOrd="0" parTransId="{24EB64C9-D3B4-4F1E-A59A-731E2FD4DD99}" sibTransId="{DA09636F-EB08-45E9-B861-84E2666D4FAC}"/>
    <dgm:cxn modelId="{4A031681-88E8-48E8-94B0-321E0DBE8AB1}" type="presOf" srcId="{D0569D1C-8A55-4BBD-8C01-F4EB3DB10327}" destId="{DEE945B7-5DD7-468F-A3E6-5A5A75CFE429}" srcOrd="0" destOrd="2" presId="urn:microsoft.com/office/officeart/2005/8/layout/equation2"/>
    <dgm:cxn modelId="{9B3CCB38-CBE3-4ABD-BB9E-384628797AA2}" type="presOf" srcId="{28C569C7-7654-4668-9BB5-570273D4BB29}" destId="{AB59B5F3-D983-472E-A9A2-4AE330B6DA67}" srcOrd="0" destOrd="1" presId="urn:microsoft.com/office/officeart/2005/8/layout/equation2"/>
    <dgm:cxn modelId="{0EBA76F2-6A50-4537-8C7A-199A82A2FD8C}" type="presOf" srcId="{CECA2B8B-E0CA-4D5C-9D6E-762790B34FA7}" destId="{AB59B5F3-D983-472E-A9A2-4AE330B6DA67}" srcOrd="0" destOrd="0" presId="urn:microsoft.com/office/officeart/2005/8/layout/equation2"/>
    <dgm:cxn modelId="{98569019-394C-42D8-AFF4-FE6B7DAAE2BD}" srcId="{1BBEC2AD-5F66-4E93-B585-32C00434C8C6}" destId="{0AAEB6C2-8AB6-4FB7-BA29-C78131990F00}" srcOrd="0" destOrd="0" parTransId="{FB4E68C2-E6D8-49E7-B772-67CDD74A31E8}" sibTransId="{F6A29D55-8AF3-43DD-8BAC-880ADFEAD14F}"/>
    <dgm:cxn modelId="{269C94B7-94CB-4F9D-B6E6-3AC747E2CC5A}" srcId="{0AAEB6C2-8AB6-4FB7-BA29-C78131990F00}" destId="{8EE5AF6C-046D-4645-800D-A3B37AFBE302}" srcOrd="0" destOrd="0" parTransId="{575EE7F1-8DBB-4A29-98D5-53E01EF9B17D}" sibTransId="{C6EA2AFE-DFB5-443B-B89C-04067C8F13C5}"/>
    <dgm:cxn modelId="{87D0CF8E-A723-46CD-ADD6-A7A6E62F138F}" srcId="{CECA2B8B-E0CA-4D5C-9D6E-762790B34FA7}" destId="{28C569C7-7654-4668-9BB5-570273D4BB29}" srcOrd="0" destOrd="0" parTransId="{B88A76B8-0580-45B4-897D-531FB5B0E706}" sibTransId="{D38D7141-3469-464E-A274-697675D37CEF}"/>
    <dgm:cxn modelId="{0CAE9E34-1C89-494E-9E3D-50A34A7A2703}" type="presParOf" srcId="{3D3D179B-EFC4-4EBE-BDA6-4C14FAC3805C}" destId="{93DAC994-D3FC-4389-A815-19778888BDFD}" srcOrd="0" destOrd="0" presId="urn:microsoft.com/office/officeart/2005/8/layout/equation2"/>
    <dgm:cxn modelId="{48E321FB-F29D-4049-81C2-CF5DC39BF98F}" type="presParOf" srcId="{93DAC994-D3FC-4389-A815-19778888BDFD}" destId="{BF389D1C-7026-4F0C-B9CD-2ED11F104F0B}" srcOrd="0" destOrd="0" presId="urn:microsoft.com/office/officeart/2005/8/layout/equation2"/>
    <dgm:cxn modelId="{1BB0E4F3-4DA2-4E32-AA80-E2B3D2F473B7}" type="presParOf" srcId="{93DAC994-D3FC-4389-A815-19778888BDFD}" destId="{71B0437C-5FF3-485F-8C48-361D8B0D1284}" srcOrd="1" destOrd="0" presId="urn:microsoft.com/office/officeart/2005/8/layout/equation2"/>
    <dgm:cxn modelId="{745FD1DB-2FCA-4B28-9CD6-8944E3045DD8}" type="presParOf" srcId="{93DAC994-D3FC-4389-A815-19778888BDFD}" destId="{75B80C47-3F3F-4D04-905D-F2B082EE0161}" srcOrd="2" destOrd="0" presId="urn:microsoft.com/office/officeart/2005/8/layout/equation2"/>
    <dgm:cxn modelId="{9662677F-37F0-4084-8121-C45A125506C0}" type="presParOf" srcId="{93DAC994-D3FC-4389-A815-19778888BDFD}" destId="{CE8F770D-3DCC-442B-ABAC-E900A5354350}" srcOrd="3" destOrd="0" presId="urn:microsoft.com/office/officeart/2005/8/layout/equation2"/>
    <dgm:cxn modelId="{9E1A78D7-117E-4632-9C1F-0664504D6367}" type="presParOf" srcId="{93DAC994-D3FC-4389-A815-19778888BDFD}" destId="{DEE945B7-5DD7-468F-A3E6-5A5A75CFE429}" srcOrd="4" destOrd="0" presId="urn:microsoft.com/office/officeart/2005/8/layout/equation2"/>
    <dgm:cxn modelId="{FF8DA11D-C38A-4981-A47E-017E154E40F6}" type="presParOf" srcId="{3D3D179B-EFC4-4EBE-BDA6-4C14FAC3805C}" destId="{1C3C6B80-A711-4EC9-B708-89B08A47DEAE}" srcOrd="1" destOrd="0" presId="urn:microsoft.com/office/officeart/2005/8/layout/equation2"/>
    <dgm:cxn modelId="{797F1C40-4639-4F75-A3DB-C69A82D119B4}" type="presParOf" srcId="{1C3C6B80-A711-4EC9-B708-89B08A47DEAE}" destId="{3DB1D0F6-9257-4DBE-8C24-E4679E2F60C1}" srcOrd="0" destOrd="0" presId="urn:microsoft.com/office/officeart/2005/8/layout/equation2"/>
    <dgm:cxn modelId="{236AD956-9FEE-4688-B70E-133215AB06DD}" type="presParOf" srcId="{3D3D179B-EFC4-4EBE-BDA6-4C14FAC3805C}" destId="{AB59B5F3-D983-472E-A9A2-4AE330B6DA6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800" b="1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1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8EB84393-134F-4480-8E97-DD7F1531ED2D}" type="presOf" srcId="{E90323D5-54F2-46AC-93B2-5B99A2036676}" destId="{AD2522E8-0D28-4896-8CCF-5089F37B6A41}" srcOrd="0" destOrd="0" presId="urn:microsoft.com/office/officeart/2005/8/layout/cycle1"/>
    <dgm:cxn modelId="{60F09F44-1F46-402D-9F01-F99DCB63F1E3}" type="presOf" srcId="{4027560A-7977-478E-A99B-E28113FFC9A8}" destId="{5BAFB5EC-B904-4CFD-9E60-B59AC50100B7}" srcOrd="0" destOrd="0" presId="urn:microsoft.com/office/officeart/2005/8/layout/cycle1"/>
    <dgm:cxn modelId="{8B688C0D-CB96-468A-ABDD-06E9CEE17604}" type="presOf" srcId="{FE0641B3-CB3B-41CA-8DE4-375DB2E12457}" destId="{4E22CD97-9C47-4CA7-9BB1-2B85C6141208}" srcOrd="0" destOrd="0" presId="urn:microsoft.com/office/officeart/2005/8/layout/cycle1"/>
    <dgm:cxn modelId="{B16AB04E-E171-46DE-9966-0D1D623785F2}" type="presOf" srcId="{00E6E150-CDD4-4CAD-AE06-31479C0B1354}" destId="{5D993D34-7D03-4B04-9146-423AD650C5CB}" srcOrd="0" destOrd="0" presId="urn:microsoft.com/office/officeart/2005/8/layout/cycle1"/>
    <dgm:cxn modelId="{6030FBC2-4841-4CA8-93A7-89FF57D84EBA}" type="presOf" srcId="{294476BF-865D-4FF7-8884-71E1630FC21A}" destId="{7A10CC04-E0F3-4841-ABC7-B1B66D79693B}" srcOrd="0" destOrd="0" presId="urn:microsoft.com/office/officeart/2005/8/layout/cycle1"/>
    <dgm:cxn modelId="{D48C092D-B55E-4ADA-8B56-C530FF7D39B5}" type="presOf" srcId="{1B81522F-D435-4AC0-A13E-0A2F50A56426}" destId="{BAE7525A-8FAE-4A1E-AB70-F5377325D355}" srcOrd="0" destOrd="0" presId="urn:microsoft.com/office/officeart/2005/8/layout/cycle1"/>
    <dgm:cxn modelId="{AB2D0387-B628-48D9-A4DC-4528749EBD2F}" type="presOf" srcId="{5ECCB6A9-55B6-442A-AECB-62E48FAF724B}" destId="{22254BB1-3159-4C7B-81DE-2D5F07B494EC}" srcOrd="0" destOrd="0" presId="urn:microsoft.com/office/officeart/2005/8/layout/cycle1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7E45F167-7DFC-4A6B-9642-441219E472C9}" type="presOf" srcId="{B7970B72-DCB2-4163-A01A-9DBDAA02C17B}" destId="{646F220F-FCD3-4355-8EDF-16D46A8D713B}" srcOrd="0" destOrd="0" presId="urn:microsoft.com/office/officeart/2005/8/layout/cycle1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29F7B0B6-1820-4D79-AD96-DED4D159BE83}" type="presOf" srcId="{C8908C62-24B7-484B-AAA3-51A4F962CAA5}" destId="{F9C992B4-D58F-4E91-A8F2-DF166C2F6703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6239C331-0FDE-4602-A641-3448A70CF239}" type="presParOf" srcId="{4E22CD97-9C47-4CA7-9BB1-2B85C6141208}" destId="{3A7B9F07-17C7-4C37-B1EA-9A4F8D4BA2CC}" srcOrd="0" destOrd="0" presId="urn:microsoft.com/office/officeart/2005/8/layout/cycle1"/>
    <dgm:cxn modelId="{B113E256-9C81-40A3-97F6-9921A3B3538C}" type="presParOf" srcId="{4E22CD97-9C47-4CA7-9BB1-2B85C6141208}" destId="{7A10CC04-E0F3-4841-ABC7-B1B66D79693B}" srcOrd="1" destOrd="0" presId="urn:microsoft.com/office/officeart/2005/8/layout/cycle1"/>
    <dgm:cxn modelId="{501C32CF-D170-4A1D-92CD-40120DD3A521}" type="presParOf" srcId="{4E22CD97-9C47-4CA7-9BB1-2B85C6141208}" destId="{F9C992B4-D58F-4E91-A8F2-DF166C2F6703}" srcOrd="2" destOrd="0" presId="urn:microsoft.com/office/officeart/2005/8/layout/cycle1"/>
    <dgm:cxn modelId="{C64A9B91-D5D0-4DBC-A573-00997B0F3CF1}" type="presParOf" srcId="{4E22CD97-9C47-4CA7-9BB1-2B85C6141208}" destId="{E4853F2F-D233-4A73-ADEB-C2DAE930F787}" srcOrd="3" destOrd="0" presId="urn:microsoft.com/office/officeart/2005/8/layout/cycle1"/>
    <dgm:cxn modelId="{ABC43DFE-A555-4646-AE9D-841960E5C724}" type="presParOf" srcId="{4E22CD97-9C47-4CA7-9BB1-2B85C6141208}" destId="{5D993D34-7D03-4B04-9146-423AD650C5CB}" srcOrd="4" destOrd="0" presId="urn:microsoft.com/office/officeart/2005/8/layout/cycle1"/>
    <dgm:cxn modelId="{DF1D140F-C957-4594-B6A8-AE2C21A619CD}" type="presParOf" srcId="{4E22CD97-9C47-4CA7-9BB1-2B85C6141208}" destId="{5BAFB5EC-B904-4CFD-9E60-B59AC50100B7}" srcOrd="5" destOrd="0" presId="urn:microsoft.com/office/officeart/2005/8/layout/cycle1"/>
    <dgm:cxn modelId="{B983C568-A08C-481D-9EA2-2684B4CD91B6}" type="presParOf" srcId="{4E22CD97-9C47-4CA7-9BB1-2B85C6141208}" destId="{05E45E85-28C0-46B1-9134-A98D7BF66540}" srcOrd="6" destOrd="0" presId="urn:microsoft.com/office/officeart/2005/8/layout/cycle1"/>
    <dgm:cxn modelId="{83942529-CB46-4F5D-B5AE-E8B2D289224A}" type="presParOf" srcId="{4E22CD97-9C47-4CA7-9BB1-2B85C6141208}" destId="{646F220F-FCD3-4355-8EDF-16D46A8D713B}" srcOrd="7" destOrd="0" presId="urn:microsoft.com/office/officeart/2005/8/layout/cycle1"/>
    <dgm:cxn modelId="{C7CDF96B-7B73-4789-833D-0340F7884B46}" type="presParOf" srcId="{4E22CD97-9C47-4CA7-9BB1-2B85C6141208}" destId="{22254BB1-3159-4C7B-81DE-2D5F07B494EC}" srcOrd="8" destOrd="0" presId="urn:microsoft.com/office/officeart/2005/8/layout/cycle1"/>
    <dgm:cxn modelId="{2AFBEBC9-A254-43F7-9031-D01F72014FDB}" type="presParOf" srcId="{4E22CD97-9C47-4CA7-9BB1-2B85C6141208}" destId="{8B4C1A58-580B-4E35-BC7F-1D615CC3E796}" srcOrd="9" destOrd="0" presId="urn:microsoft.com/office/officeart/2005/8/layout/cycle1"/>
    <dgm:cxn modelId="{8AAF3E04-5BDB-42A4-ABC1-B56C39294C8E}" type="presParOf" srcId="{4E22CD97-9C47-4CA7-9BB1-2B85C6141208}" destId="{AD2522E8-0D28-4896-8CCF-5089F37B6A41}" srcOrd="10" destOrd="0" presId="urn:microsoft.com/office/officeart/2005/8/layout/cycle1"/>
    <dgm:cxn modelId="{81010B4C-7ABF-4FFA-8CB5-EB0083383ED5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34F552-5A21-4BDE-8F56-13A66171C242}" type="doc">
      <dgm:prSet loTypeId="urn:microsoft.com/office/officeart/2005/8/layout/gear1" loCatId="process" qsTypeId="urn:microsoft.com/office/officeart/2005/8/quickstyle/simple1" qsCatId="simple" csTypeId="urn:microsoft.com/office/officeart/2005/8/colors/colorful5" csCatId="colorful" phldr="1"/>
      <dgm:spPr/>
    </dgm:pt>
    <dgm:pt modelId="{4C86904F-9AA2-4FB7-9802-5D0C1EAA2677}">
      <dgm:prSet phldrT="[Text]" custT="1"/>
      <dgm:spPr>
        <a:solidFill>
          <a:schemeClr val="accent4">
            <a:lumMod val="75000"/>
          </a:schemeClr>
        </a:solidFill>
      </dgm:spPr>
      <dgm:t>
        <a:bodyPr anchor="t"/>
        <a:lstStyle/>
        <a:p>
          <a:pPr algn="ctr"/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Reference 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3F950CBB-C0AC-46D0-86D4-C3835118270A}" type="parTrans" cxnId="{C9841B52-A947-4810-B24D-E740E529802C}">
      <dgm:prSet/>
      <dgm:spPr/>
      <dgm:t>
        <a:bodyPr/>
        <a:lstStyle/>
        <a:p>
          <a:endParaRPr lang="en-US"/>
        </a:p>
      </dgm:t>
    </dgm:pt>
    <dgm:pt modelId="{10B986E8-648A-477C-A96D-8DB41307CC5E}" type="sibTrans" cxnId="{C9841B52-A947-4810-B24D-E740E529802C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2F539FA7-D824-4A7F-BE16-FDEE18EC792B}">
      <dgm:prSet phldrT="[Text]" custT="1"/>
      <dgm:spPr>
        <a:solidFill>
          <a:schemeClr val="accent6">
            <a:lumMod val="75000"/>
          </a:schemeClr>
        </a:solidFill>
      </dgm:spPr>
      <dgm:t>
        <a:bodyPr tIns="182880" anchor="t"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Research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3C473E43-EED9-462D-87C8-986C0B335CDC}" type="parTrans" cxnId="{6FBD0946-0A90-4AFB-8D92-2CAE7162301C}">
      <dgm:prSet/>
      <dgm:spPr/>
      <dgm:t>
        <a:bodyPr/>
        <a:lstStyle/>
        <a:p>
          <a:endParaRPr lang="en-US"/>
        </a:p>
      </dgm:t>
    </dgm:pt>
    <dgm:pt modelId="{C44F8356-11F3-4A27-A660-CADDFCA228AF}" type="sibTrans" cxnId="{6FBD0946-0A90-4AFB-8D92-2CAE7162301C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E6BCBC9A-E161-47A6-BCCA-C9F72A5CE2F1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 anchor="t"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Curriculum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EB08569D-427A-4068-BD82-0C39A3A71948}" type="sibTrans" cxnId="{A8BF9B97-E035-42F7-95BD-8583A96C3A25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F21C0976-5D82-4BA5-9E41-1D7AA7FB22F5}" type="parTrans" cxnId="{A8BF9B97-E035-42F7-95BD-8583A96C3A25}">
      <dgm:prSet/>
      <dgm:spPr/>
      <dgm:t>
        <a:bodyPr/>
        <a:lstStyle/>
        <a:p>
          <a:endParaRPr lang="en-US"/>
        </a:p>
      </dgm:t>
    </dgm:pt>
    <dgm:pt modelId="{EB28F044-A319-42C6-997E-5FDC7DA58940}" type="pres">
      <dgm:prSet presAssocID="{9334F552-5A21-4BDE-8F56-13A66171C24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112322A-0F20-4B91-8123-72609EA14686}" type="pres">
      <dgm:prSet presAssocID="{E6BCBC9A-E161-47A6-BCCA-C9F72A5CE2F1}" presName="gear1" presStyleLbl="node1" presStyleIdx="0" presStyleCnt="3" custAng="21109411" custScaleX="102317" custScaleY="104112" custLinFactNeighborX="3198" custLinFactNeighborY="502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84F46D-0A48-4A6C-9959-D8640AB76DC0}" type="pres">
      <dgm:prSet presAssocID="{E6BCBC9A-E161-47A6-BCCA-C9F72A5CE2F1}" presName="gear1srcNode" presStyleLbl="node1" presStyleIdx="0" presStyleCnt="3"/>
      <dgm:spPr/>
      <dgm:t>
        <a:bodyPr/>
        <a:lstStyle/>
        <a:p>
          <a:endParaRPr lang="en-US"/>
        </a:p>
      </dgm:t>
    </dgm:pt>
    <dgm:pt modelId="{1BF9FACC-F2B1-4B1F-8E65-0F5F8FAA40EB}" type="pres">
      <dgm:prSet presAssocID="{E6BCBC9A-E161-47A6-BCCA-C9F72A5CE2F1}" presName="gear1dstNode" presStyleLbl="node1" presStyleIdx="0" presStyleCnt="3"/>
      <dgm:spPr/>
      <dgm:t>
        <a:bodyPr/>
        <a:lstStyle/>
        <a:p>
          <a:endParaRPr lang="en-US"/>
        </a:p>
      </dgm:t>
    </dgm:pt>
    <dgm:pt modelId="{B35C3B2E-6042-4215-9461-4882C103B9F4}" type="pres">
      <dgm:prSet presAssocID="{4C86904F-9AA2-4FB7-9802-5D0C1EAA2677}" presName="gear2" presStyleLbl="node1" presStyleIdx="1" presStyleCnt="3" custAng="0" custScaleX="131100" custScaleY="128337" custLinFactNeighborX="-11017" custLinFactNeighborY="65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88911-6501-4803-8D62-97DCFA31A27B}" type="pres">
      <dgm:prSet presAssocID="{4C86904F-9AA2-4FB7-9802-5D0C1EAA2677}" presName="gear2srcNode" presStyleLbl="node1" presStyleIdx="1" presStyleCnt="3"/>
      <dgm:spPr/>
      <dgm:t>
        <a:bodyPr/>
        <a:lstStyle/>
        <a:p>
          <a:endParaRPr lang="en-US"/>
        </a:p>
      </dgm:t>
    </dgm:pt>
    <dgm:pt modelId="{0ABE3C2E-43C1-4092-B40B-F61B939A89AA}" type="pres">
      <dgm:prSet presAssocID="{4C86904F-9AA2-4FB7-9802-5D0C1EAA2677}" presName="gear2dstNode" presStyleLbl="node1" presStyleIdx="1" presStyleCnt="3"/>
      <dgm:spPr/>
      <dgm:t>
        <a:bodyPr/>
        <a:lstStyle/>
        <a:p>
          <a:endParaRPr lang="en-US"/>
        </a:p>
      </dgm:t>
    </dgm:pt>
    <dgm:pt modelId="{22082BFC-FB69-4CA9-9805-51C46789652D}" type="pres">
      <dgm:prSet presAssocID="{2F539FA7-D824-4A7F-BE16-FDEE18EC792B}" presName="gear3" presStyleLbl="node1" presStyleIdx="2" presStyleCnt="3" custAng="710234" custScaleX="111939" custScaleY="114524" custLinFactNeighborX="12095" custLinFactNeighborY="5249"/>
      <dgm:spPr/>
      <dgm:t>
        <a:bodyPr/>
        <a:lstStyle/>
        <a:p>
          <a:endParaRPr lang="en-US"/>
        </a:p>
      </dgm:t>
    </dgm:pt>
    <dgm:pt modelId="{120F5E3D-1727-46B4-B701-76196B9EA524}" type="pres">
      <dgm:prSet presAssocID="{2F539FA7-D824-4A7F-BE16-FDEE18EC792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DBD59-BC26-47B6-8BB6-596A3E97831D}" type="pres">
      <dgm:prSet presAssocID="{2F539FA7-D824-4A7F-BE16-FDEE18EC792B}" presName="gear3srcNode" presStyleLbl="node1" presStyleIdx="2" presStyleCnt="3"/>
      <dgm:spPr/>
      <dgm:t>
        <a:bodyPr/>
        <a:lstStyle/>
        <a:p>
          <a:endParaRPr lang="en-US"/>
        </a:p>
      </dgm:t>
    </dgm:pt>
    <dgm:pt modelId="{AA9939E9-7D84-4F8B-B715-B48C52765658}" type="pres">
      <dgm:prSet presAssocID="{2F539FA7-D824-4A7F-BE16-FDEE18EC792B}" presName="gear3dstNode" presStyleLbl="node1" presStyleIdx="2" presStyleCnt="3"/>
      <dgm:spPr/>
      <dgm:t>
        <a:bodyPr/>
        <a:lstStyle/>
        <a:p>
          <a:endParaRPr lang="en-US"/>
        </a:p>
      </dgm:t>
    </dgm:pt>
    <dgm:pt modelId="{48C9EF65-E98F-4CFF-8E02-12F79ACF6C12}" type="pres">
      <dgm:prSet presAssocID="{EB08569D-427A-4068-BD82-0C39A3A71948}" presName="connector1" presStyleLbl="sibTrans2D1" presStyleIdx="0" presStyleCnt="3" custScaleY="91709" custLinFactNeighborX="2843" custLinFactNeighborY="649"/>
      <dgm:spPr/>
      <dgm:t>
        <a:bodyPr/>
        <a:lstStyle/>
        <a:p>
          <a:endParaRPr lang="en-US"/>
        </a:p>
      </dgm:t>
    </dgm:pt>
    <dgm:pt modelId="{F50D300B-E567-41F2-8D9D-E24791051F4D}" type="pres">
      <dgm:prSet presAssocID="{10B986E8-648A-477C-A96D-8DB41307CC5E}" presName="connector2" presStyleLbl="sibTrans2D1" presStyleIdx="1" presStyleCnt="3" custLinFactNeighborX="-14960" custLinFactNeighborY="-7182"/>
      <dgm:spPr/>
      <dgm:t>
        <a:bodyPr/>
        <a:lstStyle/>
        <a:p>
          <a:endParaRPr lang="en-US"/>
        </a:p>
      </dgm:t>
    </dgm:pt>
    <dgm:pt modelId="{0EE90C50-7DD9-48F6-8A77-4A74C49F4641}" type="pres">
      <dgm:prSet presAssocID="{C44F8356-11F3-4A27-A660-CADDFCA228AF}" presName="connector3" presStyleLbl="sibTrans2D1" presStyleIdx="2" presStyleCnt="3" custAng="1015773" custLinFactNeighborX="6501" custLinFactNeighborY="888"/>
      <dgm:spPr/>
      <dgm:t>
        <a:bodyPr/>
        <a:lstStyle/>
        <a:p>
          <a:endParaRPr lang="en-US"/>
        </a:p>
      </dgm:t>
    </dgm:pt>
  </dgm:ptLst>
  <dgm:cxnLst>
    <dgm:cxn modelId="{AA72C5BB-37AD-40FA-8E43-383F008B30BF}" type="presOf" srcId="{4C86904F-9AA2-4FB7-9802-5D0C1EAA2677}" destId="{ED288911-6501-4803-8D62-97DCFA31A27B}" srcOrd="1" destOrd="0" presId="urn:microsoft.com/office/officeart/2005/8/layout/gear1"/>
    <dgm:cxn modelId="{98B22687-E551-42CD-B410-EF5492013649}" type="presOf" srcId="{E6BCBC9A-E161-47A6-BCCA-C9F72A5CE2F1}" destId="{6112322A-0F20-4B91-8123-72609EA14686}" srcOrd="0" destOrd="0" presId="urn:microsoft.com/office/officeart/2005/8/layout/gear1"/>
    <dgm:cxn modelId="{2E9498D0-4D3B-481C-A482-558ECA867728}" type="presOf" srcId="{4C86904F-9AA2-4FB7-9802-5D0C1EAA2677}" destId="{B35C3B2E-6042-4215-9461-4882C103B9F4}" srcOrd="0" destOrd="0" presId="urn:microsoft.com/office/officeart/2005/8/layout/gear1"/>
    <dgm:cxn modelId="{99CBE512-8195-4278-90DA-A3717443E020}" type="presOf" srcId="{E6BCBC9A-E161-47A6-BCCA-C9F72A5CE2F1}" destId="{1BF9FACC-F2B1-4B1F-8E65-0F5F8FAA40EB}" srcOrd="2" destOrd="0" presId="urn:microsoft.com/office/officeart/2005/8/layout/gear1"/>
    <dgm:cxn modelId="{6FBD0946-0A90-4AFB-8D92-2CAE7162301C}" srcId="{9334F552-5A21-4BDE-8F56-13A66171C242}" destId="{2F539FA7-D824-4A7F-BE16-FDEE18EC792B}" srcOrd="2" destOrd="0" parTransId="{3C473E43-EED9-462D-87C8-986C0B335CDC}" sibTransId="{C44F8356-11F3-4A27-A660-CADDFCA228AF}"/>
    <dgm:cxn modelId="{D545B210-E273-4C39-9428-20AE83FB1121}" type="presOf" srcId="{4C86904F-9AA2-4FB7-9802-5D0C1EAA2677}" destId="{0ABE3C2E-43C1-4092-B40B-F61B939A89AA}" srcOrd="2" destOrd="0" presId="urn:microsoft.com/office/officeart/2005/8/layout/gear1"/>
    <dgm:cxn modelId="{9D0F8901-2687-4BE3-ADA5-DE8BF2F03AA9}" type="presOf" srcId="{E6BCBC9A-E161-47A6-BCCA-C9F72A5CE2F1}" destId="{B284F46D-0A48-4A6C-9959-D8640AB76DC0}" srcOrd="1" destOrd="0" presId="urn:microsoft.com/office/officeart/2005/8/layout/gear1"/>
    <dgm:cxn modelId="{CF3ED50F-AFAD-4E38-B674-3232F8346CD9}" type="presOf" srcId="{10B986E8-648A-477C-A96D-8DB41307CC5E}" destId="{F50D300B-E567-41F2-8D9D-E24791051F4D}" srcOrd="0" destOrd="0" presId="urn:microsoft.com/office/officeart/2005/8/layout/gear1"/>
    <dgm:cxn modelId="{446585FA-1AA0-438F-8A66-987FA1831432}" type="presOf" srcId="{C44F8356-11F3-4A27-A660-CADDFCA228AF}" destId="{0EE90C50-7DD9-48F6-8A77-4A74C49F4641}" srcOrd="0" destOrd="0" presId="urn:microsoft.com/office/officeart/2005/8/layout/gear1"/>
    <dgm:cxn modelId="{9FAC8966-3A1D-4B91-8DE4-89607FD23EAC}" type="presOf" srcId="{2F539FA7-D824-4A7F-BE16-FDEE18EC792B}" destId="{AA9939E9-7D84-4F8B-B715-B48C52765658}" srcOrd="3" destOrd="0" presId="urn:microsoft.com/office/officeart/2005/8/layout/gear1"/>
    <dgm:cxn modelId="{49271523-E5E4-4A82-92A9-4E65DCA3F1E3}" type="presOf" srcId="{2F539FA7-D824-4A7F-BE16-FDEE18EC792B}" destId="{22082BFC-FB69-4CA9-9805-51C46789652D}" srcOrd="0" destOrd="0" presId="urn:microsoft.com/office/officeart/2005/8/layout/gear1"/>
    <dgm:cxn modelId="{0C8E864E-B942-4521-AB98-017DD2392881}" type="presOf" srcId="{EB08569D-427A-4068-BD82-0C39A3A71948}" destId="{48C9EF65-E98F-4CFF-8E02-12F79ACF6C12}" srcOrd="0" destOrd="0" presId="urn:microsoft.com/office/officeart/2005/8/layout/gear1"/>
    <dgm:cxn modelId="{65716366-03C8-4F1A-B1D1-F28BBF54B44B}" type="presOf" srcId="{9334F552-5A21-4BDE-8F56-13A66171C242}" destId="{EB28F044-A319-42C6-997E-5FDC7DA58940}" srcOrd="0" destOrd="0" presId="urn:microsoft.com/office/officeart/2005/8/layout/gear1"/>
    <dgm:cxn modelId="{84232A6B-0840-41B9-AAE8-FF3DDB9A4290}" type="presOf" srcId="{2F539FA7-D824-4A7F-BE16-FDEE18EC792B}" destId="{120F5E3D-1727-46B4-B701-76196B9EA524}" srcOrd="1" destOrd="0" presId="urn:microsoft.com/office/officeart/2005/8/layout/gear1"/>
    <dgm:cxn modelId="{C9AC44DB-0DA7-4275-8E19-3D5D233EEFF5}" type="presOf" srcId="{2F539FA7-D824-4A7F-BE16-FDEE18EC792B}" destId="{78EDBD59-BC26-47B6-8BB6-596A3E97831D}" srcOrd="2" destOrd="0" presId="urn:microsoft.com/office/officeart/2005/8/layout/gear1"/>
    <dgm:cxn modelId="{A8BF9B97-E035-42F7-95BD-8583A96C3A25}" srcId="{9334F552-5A21-4BDE-8F56-13A66171C242}" destId="{E6BCBC9A-E161-47A6-BCCA-C9F72A5CE2F1}" srcOrd="0" destOrd="0" parTransId="{F21C0976-5D82-4BA5-9E41-1D7AA7FB22F5}" sibTransId="{EB08569D-427A-4068-BD82-0C39A3A71948}"/>
    <dgm:cxn modelId="{C9841B52-A947-4810-B24D-E740E529802C}" srcId="{9334F552-5A21-4BDE-8F56-13A66171C242}" destId="{4C86904F-9AA2-4FB7-9802-5D0C1EAA2677}" srcOrd="1" destOrd="0" parTransId="{3F950CBB-C0AC-46D0-86D4-C3835118270A}" sibTransId="{10B986E8-648A-477C-A96D-8DB41307CC5E}"/>
    <dgm:cxn modelId="{AB22F420-D271-4C4E-957B-0664BE45731D}" type="presParOf" srcId="{EB28F044-A319-42C6-997E-5FDC7DA58940}" destId="{6112322A-0F20-4B91-8123-72609EA14686}" srcOrd="0" destOrd="0" presId="urn:microsoft.com/office/officeart/2005/8/layout/gear1"/>
    <dgm:cxn modelId="{1C5F65A1-50F9-4076-BDA5-7284D5DB595D}" type="presParOf" srcId="{EB28F044-A319-42C6-997E-5FDC7DA58940}" destId="{B284F46D-0A48-4A6C-9959-D8640AB76DC0}" srcOrd="1" destOrd="0" presId="urn:microsoft.com/office/officeart/2005/8/layout/gear1"/>
    <dgm:cxn modelId="{37ADCE49-CFD8-4075-850D-7365A7F04FC5}" type="presParOf" srcId="{EB28F044-A319-42C6-997E-5FDC7DA58940}" destId="{1BF9FACC-F2B1-4B1F-8E65-0F5F8FAA40EB}" srcOrd="2" destOrd="0" presId="urn:microsoft.com/office/officeart/2005/8/layout/gear1"/>
    <dgm:cxn modelId="{5A4725D7-0186-4D17-9A02-81EBD988939B}" type="presParOf" srcId="{EB28F044-A319-42C6-997E-5FDC7DA58940}" destId="{B35C3B2E-6042-4215-9461-4882C103B9F4}" srcOrd="3" destOrd="0" presId="urn:microsoft.com/office/officeart/2005/8/layout/gear1"/>
    <dgm:cxn modelId="{2546E109-7AF2-4A7C-9D91-094AB1026265}" type="presParOf" srcId="{EB28F044-A319-42C6-997E-5FDC7DA58940}" destId="{ED288911-6501-4803-8D62-97DCFA31A27B}" srcOrd="4" destOrd="0" presId="urn:microsoft.com/office/officeart/2005/8/layout/gear1"/>
    <dgm:cxn modelId="{8D4A99BE-4F00-4904-9B82-17259E84DA09}" type="presParOf" srcId="{EB28F044-A319-42C6-997E-5FDC7DA58940}" destId="{0ABE3C2E-43C1-4092-B40B-F61B939A89AA}" srcOrd="5" destOrd="0" presId="urn:microsoft.com/office/officeart/2005/8/layout/gear1"/>
    <dgm:cxn modelId="{5F5C42D9-3187-4C3F-A958-EFAF690B020F}" type="presParOf" srcId="{EB28F044-A319-42C6-997E-5FDC7DA58940}" destId="{22082BFC-FB69-4CA9-9805-51C46789652D}" srcOrd="6" destOrd="0" presId="urn:microsoft.com/office/officeart/2005/8/layout/gear1"/>
    <dgm:cxn modelId="{C9531C81-BE18-486B-880A-8610CB502CBF}" type="presParOf" srcId="{EB28F044-A319-42C6-997E-5FDC7DA58940}" destId="{120F5E3D-1727-46B4-B701-76196B9EA524}" srcOrd="7" destOrd="0" presId="urn:microsoft.com/office/officeart/2005/8/layout/gear1"/>
    <dgm:cxn modelId="{5A282560-25A1-4BCC-AF3E-844C0E531C7D}" type="presParOf" srcId="{EB28F044-A319-42C6-997E-5FDC7DA58940}" destId="{78EDBD59-BC26-47B6-8BB6-596A3E97831D}" srcOrd="8" destOrd="0" presId="urn:microsoft.com/office/officeart/2005/8/layout/gear1"/>
    <dgm:cxn modelId="{4E916264-CB93-4B6E-A632-75C26E3DB049}" type="presParOf" srcId="{EB28F044-A319-42C6-997E-5FDC7DA58940}" destId="{AA9939E9-7D84-4F8B-B715-B48C52765658}" srcOrd="9" destOrd="0" presId="urn:microsoft.com/office/officeart/2005/8/layout/gear1"/>
    <dgm:cxn modelId="{EEAEE4E1-C913-4060-A98A-13EFFB7230A6}" type="presParOf" srcId="{EB28F044-A319-42C6-997E-5FDC7DA58940}" destId="{48C9EF65-E98F-4CFF-8E02-12F79ACF6C12}" srcOrd="10" destOrd="0" presId="urn:microsoft.com/office/officeart/2005/8/layout/gear1"/>
    <dgm:cxn modelId="{B6747B80-FAA5-4743-A80B-E443A1A07252}" type="presParOf" srcId="{EB28F044-A319-42C6-997E-5FDC7DA58940}" destId="{F50D300B-E567-41F2-8D9D-E24791051F4D}" srcOrd="11" destOrd="0" presId="urn:microsoft.com/office/officeart/2005/8/layout/gear1"/>
    <dgm:cxn modelId="{1A0BFA25-C55F-428B-B40F-E29D38B64924}" type="presParOf" srcId="{EB28F044-A319-42C6-997E-5FDC7DA58940}" destId="{0EE90C50-7DD9-48F6-8A77-4A74C49F464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800" b="1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1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750" b="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750" b="0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C3DC1E31-2B80-41BF-A877-DAC190B731B0}" type="presOf" srcId="{C8908C62-24B7-484B-AAA3-51A4F962CAA5}" destId="{F9C992B4-D58F-4E91-A8F2-DF166C2F6703}" srcOrd="0" destOrd="0" presId="urn:microsoft.com/office/officeart/2005/8/layout/cycle1"/>
    <dgm:cxn modelId="{0E3275E2-AF86-4703-9565-D7F78039C230}" type="presOf" srcId="{E90323D5-54F2-46AC-93B2-5B99A2036676}" destId="{AD2522E8-0D28-4896-8CCF-5089F37B6A41}" srcOrd="0" destOrd="0" presId="urn:microsoft.com/office/officeart/2005/8/layout/cycle1"/>
    <dgm:cxn modelId="{1FC0919B-FE97-4BC3-B577-7505981541FF}" type="presOf" srcId="{5ECCB6A9-55B6-442A-AECB-62E48FAF724B}" destId="{22254BB1-3159-4C7B-81DE-2D5F07B494EC}" srcOrd="0" destOrd="0" presId="urn:microsoft.com/office/officeart/2005/8/layout/cycle1"/>
    <dgm:cxn modelId="{E7E97008-782E-407D-8B1B-B41C612EEE51}" type="presOf" srcId="{FE0641B3-CB3B-41CA-8DE4-375DB2E12457}" destId="{4E22CD97-9C47-4CA7-9BB1-2B85C6141208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0F6EFE0D-2308-4E5B-9A09-85B9920A6824}" type="presOf" srcId="{294476BF-865D-4FF7-8884-71E1630FC21A}" destId="{7A10CC04-E0F3-4841-ABC7-B1B66D79693B}" srcOrd="0" destOrd="0" presId="urn:microsoft.com/office/officeart/2005/8/layout/cycle1"/>
    <dgm:cxn modelId="{E7E9D30C-3893-4371-8338-36B0ABEDB648}" type="presOf" srcId="{4027560A-7977-478E-A99B-E28113FFC9A8}" destId="{5BAFB5EC-B904-4CFD-9E60-B59AC50100B7}" srcOrd="0" destOrd="0" presId="urn:microsoft.com/office/officeart/2005/8/layout/cycle1"/>
    <dgm:cxn modelId="{25538C34-2654-47E5-8275-507AB88B2EE4}" type="presOf" srcId="{00E6E150-CDD4-4CAD-AE06-31479C0B1354}" destId="{5D993D34-7D03-4B04-9146-423AD650C5CB}" srcOrd="0" destOrd="0" presId="urn:microsoft.com/office/officeart/2005/8/layout/cycle1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5A3211D8-29A2-4A02-A988-8CDD9CD79B20}" type="presOf" srcId="{1B81522F-D435-4AC0-A13E-0A2F50A56426}" destId="{BAE7525A-8FAE-4A1E-AB70-F5377325D355}" srcOrd="0" destOrd="0" presId="urn:microsoft.com/office/officeart/2005/8/layout/cycle1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14F2E377-25FD-4FFD-BF60-FC70B2219071}" type="presOf" srcId="{B7970B72-DCB2-4163-A01A-9DBDAA02C17B}" destId="{646F220F-FCD3-4355-8EDF-16D46A8D713B}" srcOrd="0" destOrd="0" presId="urn:microsoft.com/office/officeart/2005/8/layout/cycle1"/>
    <dgm:cxn modelId="{7413FA24-EE2C-4D83-AB67-25D0511B54DA}" type="presParOf" srcId="{4E22CD97-9C47-4CA7-9BB1-2B85C6141208}" destId="{3A7B9F07-17C7-4C37-B1EA-9A4F8D4BA2CC}" srcOrd="0" destOrd="0" presId="urn:microsoft.com/office/officeart/2005/8/layout/cycle1"/>
    <dgm:cxn modelId="{120637BE-D79C-4743-ACAB-8119A8EF4BC5}" type="presParOf" srcId="{4E22CD97-9C47-4CA7-9BB1-2B85C6141208}" destId="{7A10CC04-E0F3-4841-ABC7-B1B66D79693B}" srcOrd="1" destOrd="0" presId="urn:microsoft.com/office/officeart/2005/8/layout/cycle1"/>
    <dgm:cxn modelId="{C4A4ABC6-9B1E-4D15-A7D4-47BD8776F551}" type="presParOf" srcId="{4E22CD97-9C47-4CA7-9BB1-2B85C6141208}" destId="{F9C992B4-D58F-4E91-A8F2-DF166C2F6703}" srcOrd="2" destOrd="0" presId="urn:microsoft.com/office/officeart/2005/8/layout/cycle1"/>
    <dgm:cxn modelId="{2195A397-D4F7-4AB5-AE2C-8299AADBBB3F}" type="presParOf" srcId="{4E22CD97-9C47-4CA7-9BB1-2B85C6141208}" destId="{E4853F2F-D233-4A73-ADEB-C2DAE930F787}" srcOrd="3" destOrd="0" presId="urn:microsoft.com/office/officeart/2005/8/layout/cycle1"/>
    <dgm:cxn modelId="{F3B4A997-B50D-456E-BF8E-91657DAB7E83}" type="presParOf" srcId="{4E22CD97-9C47-4CA7-9BB1-2B85C6141208}" destId="{5D993D34-7D03-4B04-9146-423AD650C5CB}" srcOrd="4" destOrd="0" presId="urn:microsoft.com/office/officeart/2005/8/layout/cycle1"/>
    <dgm:cxn modelId="{AE0A0243-5BC6-4A84-A888-D76B7F2B24D1}" type="presParOf" srcId="{4E22CD97-9C47-4CA7-9BB1-2B85C6141208}" destId="{5BAFB5EC-B904-4CFD-9E60-B59AC50100B7}" srcOrd="5" destOrd="0" presId="urn:microsoft.com/office/officeart/2005/8/layout/cycle1"/>
    <dgm:cxn modelId="{FC9E21DF-C6CE-4B41-90AE-1F25D8DA2531}" type="presParOf" srcId="{4E22CD97-9C47-4CA7-9BB1-2B85C6141208}" destId="{05E45E85-28C0-46B1-9134-A98D7BF66540}" srcOrd="6" destOrd="0" presId="urn:microsoft.com/office/officeart/2005/8/layout/cycle1"/>
    <dgm:cxn modelId="{3DCC731E-B123-4DD3-94D6-35619CFE59A0}" type="presParOf" srcId="{4E22CD97-9C47-4CA7-9BB1-2B85C6141208}" destId="{646F220F-FCD3-4355-8EDF-16D46A8D713B}" srcOrd="7" destOrd="0" presId="urn:microsoft.com/office/officeart/2005/8/layout/cycle1"/>
    <dgm:cxn modelId="{BF4FD5E8-27C7-4325-8E47-DE368A857C3A}" type="presParOf" srcId="{4E22CD97-9C47-4CA7-9BB1-2B85C6141208}" destId="{22254BB1-3159-4C7B-81DE-2D5F07B494EC}" srcOrd="8" destOrd="0" presId="urn:microsoft.com/office/officeart/2005/8/layout/cycle1"/>
    <dgm:cxn modelId="{95A61EC4-1859-4672-8AEE-D0750EE8BD0E}" type="presParOf" srcId="{4E22CD97-9C47-4CA7-9BB1-2B85C6141208}" destId="{8B4C1A58-580B-4E35-BC7F-1D615CC3E796}" srcOrd="9" destOrd="0" presId="urn:microsoft.com/office/officeart/2005/8/layout/cycle1"/>
    <dgm:cxn modelId="{E4DC5798-AD8A-4679-B6EF-9273E8BBAA08}" type="presParOf" srcId="{4E22CD97-9C47-4CA7-9BB1-2B85C6141208}" destId="{AD2522E8-0D28-4896-8CCF-5089F37B6A41}" srcOrd="10" destOrd="0" presId="urn:microsoft.com/office/officeart/2005/8/layout/cycle1"/>
    <dgm:cxn modelId="{B3130BE8-0E26-4AE4-9450-CE91CDD73447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800" b="1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1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802B03B0-A36A-4564-AF60-CB7020CCBDBD}" type="presOf" srcId="{00E6E150-CDD4-4CAD-AE06-31479C0B1354}" destId="{5D993D34-7D03-4B04-9146-423AD650C5CB}" srcOrd="0" destOrd="0" presId="urn:microsoft.com/office/officeart/2005/8/layout/cycle1"/>
    <dgm:cxn modelId="{49745AEE-2C6E-4CF7-A801-8ABFAE72F02B}" type="presOf" srcId="{4027560A-7977-478E-A99B-E28113FFC9A8}" destId="{5BAFB5EC-B904-4CFD-9E60-B59AC50100B7}" srcOrd="0" destOrd="0" presId="urn:microsoft.com/office/officeart/2005/8/layout/cycle1"/>
    <dgm:cxn modelId="{279603EE-33E3-4B0D-9C77-9EE8DF3E8DDA}" type="presOf" srcId="{1B81522F-D435-4AC0-A13E-0A2F50A56426}" destId="{BAE7525A-8FAE-4A1E-AB70-F5377325D355}" srcOrd="0" destOrd="0" presId="urn:microsoft.com/office/officeart/2005/8/layout/cycle1"/>
    <dgm:cxn modelId="{84A6EFBB-687E-4666-983D-FDB67CC79B42}" type="presOf" srcId="{B7970B72-DCB2-4163-A01A-9DBDAA02C17B}" destId="{646F220F-FCD3-4355-8EDF-16D46A8D713B}" srcOrd="0" destOrd="0" presId="urn:microsoft.com/office/officeart/2005/8/layout/cycle1"/>
    <dgm:cxn modelId="{EAEF6D58-3FE1-4662-B286-5D95E717F080}" type="presOf" srcId="{5ECCB6A9-55B6-442A-AECB-62E48FAF724B}" destId="{22254BB1-3159-4C7B-81DE-2D5F07B494EC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6A0F302C-10B6-431E-BD34-71423DF07F52}" type="presOf" srcId="{E90323D5-54F2-46AC-93B2-5B99A2036676}" destId="{AD2522E8-0D28-4896-8CCF-5089F37B6A41}" srcOrd="0" destOrd="0" presId="urn:microsoft.com/office/officeart/2005/8/layout/cycle1"/>
    <dgm:cxn modelId="{155BADB1-E727-4DC3-BD2A-D9426A2E4BAE}" type="presOf" srcId="{C8908C62-24B7-484B-AAA3-51A4F962CAA5}" destId="{F9C992B4-D58F-4E91-A8F2-DF166C2F6703}" srcOrd="0" destOrd="0" presId="urn:microsoft.com/office/officeart/2005/8/layout/cycle1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88964CC2-58BD-4952-8DDA-B3B9F94EAB0F}" type="presOf" srcId="{FE0641B3-CB3B-41CA-8DE4-375DB2E12457}" destId="{4E22CD97-9C47-4CA7-9BB1-2B85C6141208}" srcOrd="0" destOrd="0" presId="urn:microsoft.com/office/officeart/2005/8/layout/cycle1"/>
    <dgm:cxn modelId="{B5226207-CB2F-4C46-80A8-9ADB383692DF}" type="presOf" srcId="{294476BF-865D-4FF7-8884-71E1630FC21A}" destId="{7A10CC04-E0F3-4841-ABC7-B1B66D79693B}" srcOrd="0" destOrd="0" presId="urn:microsoft.com/office/officeart/2005/8/layout/cycle1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E8C8ACB8-8670-431F-8A3E-AA170F764544}" type="presParOf" srcId="{4E22CD97-9C47-4CA7-9BB1-2B85C6141208}" destId="{3A7B9F07-17C7-4C37-B1EA-9A4F8D4BA2CC}" srcOrd="0" destOrd="0" presId="urn:microsoft.com/office/officeart/2005/8/layout/cycle1"/>
    <dgm:cxn modelId="{38C09E7B-56BB-4B4F-9D8D-AC42052D562D}" type="presParOf" srcId="{4E22CD97-9C47-4CA7-9BB1-2B85C6141208}" destId="{7A10CC04-E0F3-4841-ABC7-B1B66D79693B}" srcOrd="1" destOrd="0" presId="urn:microsoft.com/office/officeart/2005/8/layout/cycle1"/>
    <dgm:cxn modelId="{896A7EE1-B2C2-4159-83B4-CF49FB947775}" type="presParOf" srcId="{4E22CD97-9C47-4CA7-9BB1-2B85C6141208}" destId="{F9C992B4-D58F-4E91-A8F2-DF166C2F6703}" srcOrd="2" destOrd="0" presId="urn:microsoft.com/office/officeart/2005/8/layout/cycle1"/>
    <dgm:cxn modelId="{3898856D-3E72-4AD6-8CB3-5B7E51107E2B}" type="presParOf" srcId="{4E22CD97-9C47-4CA7-9BB1-2B85C6141208}" destId="{E4853F2F-D233-4A73-ADEB-C2DAE930F787}" srcOrd="3" destOrd="0" presId="urn:microsoft.com/office/officeart/2005/8/layout/cycle1"/>
    <dgm:cxn modelId="{E806AB77-1C29-4E0E-8B70-60F6C6D42454}" type="presParOf" srcId="{4E22CD97-9C47-4CA7-9BB1-2B85C6141208}" destId="{5D993D34-7D03-4B04-9146-423AD650C5CB}" srcOrd="4" destOrd="0" presId="urn:microsoft.com/office/officeart/2005/8/layout/cycle1"/>
    <dgm:cxn modelId="{BF760508-8B4F-478F-A629-907AEE4EBD03}" type="presParOf" srcId="{4E22CD97-9C47-4CA7-9BB1-2B85C6141208}" destId="{5BAFB5EC-B904-4CFD-9E60-B59AC50100B7}" srcOrd="5" destOrd="0" presId="urn:microsoft.com/office/officeart/2005/8/layout/cycle1"/>
    <dgm:cxn modelId="{B5FAF3A8-9F2A-4885-B70D-8D45DE6BB67D}" type="presParOf" srcId="{4E22CD97-9C47-4CA7-9BB1-2B85C6141208}" destId="{05E45E85-28C0-46B1-9134-A98D7BF66540}" srcOrd="6" destOrd="0" presId="urn:microsoft.com/office/officeart/2005/8/layout/cycle1"/>
    <dgm:cxn modelId="{D61B1A00-9E20-4F62-9B07-E8F2DF94EB5B}" type="presParOf" srcId="{4E22CD97-9C47-4CA7-9BB1-2B85C6141208}" destId="{646F220F-FCD3-4355-8EDF-16D46A8D713B}" srcOrd="7" destOrd="0" presId="urn:microsoft.com/office/officeart/2005/8/layout/cycle1"/>
    <dgm:cxn modelId="{E2065EFD-9103-46BE-B762-9E30638840D7}" type="presParOf" srcId="{4E22CD97-9C47-4CA7-9BB1-2B85C6141208}" destId="{22254BB1-3159-4C7B-81DE-2D5F07B494EC}" srcOrd="8" destOrd="0" presId="urn:microsoft.com/office/officeart/2005/8/layout/cycle1"/>
    <dgm:cxn modelId="{1E1A47AF-5DD8-47AD-A77F-ECE01C1ED8A3}" type="presParOf" srcId="{4E22CD97-9C47-4CA7-9BB1-2B85C6141208}" destId="{8B4C1A58-580B-4E35-BC7F-1D615CC3E796}" srcOrd="9" destOrd="0" presId="urn:microsoft.com/office/officeart/2005/8/layout/cycle1"/>
    <dgm:cxn modelId="{31514300-9580-4C8E-95A2-86090ED4F377}" type="presParOf" srcId="{4E22CD97-9C47-4CA7-9BB1-2B85C6141208}" destId="{AD2522E8-0D28-4896-8CCF-5089F37B6A41}" srcOrd="10" destOrd="0" presId="urn:microsoft.com/office/officeart/2005/8/layout/cycle1"/>
    <dgm:cxn modelId="{97230017-A805-4006-BB51-AD08D57AB7EA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800" b="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800" b="1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1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41127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A07F508D-09F9-47BE-95F4-EF5F7931D5B6}" type="presOf" srcId="{1B81522F-D435-4AC0-A13E-0A2F50A56426}" destId="{BAE7525A-8FAE-4A1E-AB70-F5377325D355}" srcOrd="0" destOrd="0" presId="urn:microsoft.com/office/officeart/2005/8/layout/cycle1"/>
    <dgm:cxn modelId="{41E1A4C0-7F5E-483A-9C4D-26A402D719F0}" type="presOf" srcId="{FE0641B3-CB3B-41CA-8DE4-375DB2E12457}" destId="{4E22CD97-9C47-4CA7-9BB1-2B85C6141208}" srcOrd="0" destOrd="0" presId="urn:microsoft.com/office/officeart/2005/8/layout/cycle1"/>
    <dgm:cxn modelId="{7E496D21-5272-4431-97A0-F6A7AFDB9A34}" type="presOf" srcId="{5ECCB6A9-55B6-442A-AECB-62E48FAF724B}" destId="{22254BB1-3159-4C7B-81DE-2D5F07B494EC}" srcOrd="0" destOrd="0" presId="urn:microsoft.com/office/officeart/2005/8/layout/cycle1"/>
    <dgm:cxn modelId="{33C26367-7FB6-46AF-A122-A63BACC6539B}" type="presOf" srcId="{294476BF-865D-4FF7-8884-71E1630FC21A}" destId="{7A10CC04-E0F3-4841-ABC7-B1B66D79693B}" srcOrd="0" destOrd="0" presId="urn:microsoft.com/office/officeart/2005/8/layout/cycle1"/>
    <dgm:cxn modelId="{4C4ED56B-E151-41B3-8304-0E921AB089FE}" type="presOf" srcId="{4027560A-7977-478E-A99B-E28113FFC9A8}" destId="{5BAFB5EC-B904-4CFD-9E60-B59AC50100B7}" srcOrd="0" destOrd="0" presId="urn:microsoft.com/office/officeart/2005/8/layout/cycle1"/>
    <dgm:cxn modelId="{EB2645AC-A651-4FD5-836F-035F1C8EB06D}" type="presOf" srcId="{00E6E150-CDD4-4CAD-AE06-31479C0B1354}" destId="{5D993D34-7D03-4B04-9146-423AD650C5CB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F160E265-F3EC-4C99-9E74-5DE3715B64A1}" type="presOf" srcId="{C8908C62-24B7-484B-AAA3-51A4F962CAA5}" destId="{F9C992B4-D58F-4E91-A8F2-DF166C2F6703}" srcOrd="0" destOrd="0" presId="urn:microsoft.com/office/officeart/2005/8/layout/cycle1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DB5950EC-6DD3-45F3-90AA-E8179C4EC0B9}" type="presOf" srcId="{E90323D5-54F2-46AC-93B2-5B99A2036676}" destId="{AD2522E8-0D28-4896-8CCF-5089F37B6A41}" srcOrd="0" destOrd="0" presId="urn:microsoft.com/office/officeart/2005/8/layout/cycle1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503A0457-E001-43C5-B9F0-00511CCCA9D7}" type="presOf" srcId="{B7970B72-DCB2-4163-A01A-9DBDAA02C17B}" destId="{646F220F-FCD3-4355-8EDF-16D46A8D713B}" srcOrd="0" destOrd="0" presId="urn:microsoft.com/office/officeart/2005/8/layout/cycle1"/>
    <dgm:cxn modelId="{A85E68BF-82F2-4E3A-8BC9-7265C4FB55EC}" type="presParOf" srcId="{4E22CD97-9C47-4CA7-9BB1-2B85C6141208}" destId="{3A7B9F07-17C7-4C37-B1EA-9A4F8D4BA2CC}" srcOrd="0" destOrd="0" presId="urn:microsoft.com/office/officeart/2005/8/layout/cycle1"/>
    <dgm:cxn modelId="{173628B2-11A7-4C24-980A-A3FDC8A60E47}" type="presParOf" srcId="{4E22CD97-9C47-4CA7-9BB1-2B85C6141208}" destId="{7A10CC04-E0F3-4841-ABC7-B1B66D79693B}" srcOrd="1" destOrd="0" presId="urn:microsoft.com/office/officeart/2005/8/layout/cycle1"/>
    <dgm:cxn modelId="{76CC5286-D716-402B-B9CC-23224DF14580}" type="presParOf" srcId="{4E22CD97-9C47-4CA7-9BB1-2B85C6141208}" destId="{F9C992B4-D58F-4E91-A8F2-DF166C2F6703}" srcOrd="2" destOrd="0" presId="urn:microsoft.com/office/officeart/2005/8/layout/cycle1"/>
    <dgm:cxn modelId="{04B26919-1EE8-482B-90D6-D0CE0C9ABFB9}" type="presParOf" srcId="{4E22CD97-9C47-4CA7-9BB1-2B85C6141208}" destId="{E4853F2F-D233-4A73-ADEB-C2DAE930F787}" srcOrd="3" destOrd="0" presId="urn:microsoft.com/office/officeart/2005/8/layout/cycle1"/>
    <dgm:cxn modelId="{3B03879D-59E1-4EE1-914D-DB4C37B5D5D4}" type="presParOf" srcId="{4E22CD97-9C47-4CA7-9BB1-2B85C6141208}" destId="{5D993D34-7D03-4B04-9146-423AD650C5CB}" srcOrd="4" destOrd="0" presId="urn:microsoft.com/office/officeart/2005/8/layout/cycle1"/>
    <dgm:cxn modelId="{9C056464-C106-44C3-8D39-E3EAC2445771}" type="presParOf" srcId="{4E22CD97-9C47-4CA7-9BB1-2B85C6141208}" destId="{5BAFB5EC-B904-4CFD-9E60-B59AC50100B7}" srcOrd="5" destOrd="0" presId="urn:microsoft.com/office/officeart/2005/8/layout/cycle1"/>
    <dgm:cxn modelId="{C70E2D7F-CE6C-455A-B18D-684030D2EA10}" type="presParOf" srcId="{4E22CD97-9C47-4CA7-9BB1-2B85C6141208}" destId="{05E45E85-28C0-46B1-9134-A98D7BF66540}" srcOrd="6" destOrd="0" presId="urn:microsoft.com/office/officeart/2005/8/layout/cycle1"/>
    <dgm:cxn modelId="{6CBE05E3-B152-40DA-B91F-1E5B9D2A2BA5}" type="presParOf" srcId="{4E22CD97-9C47-4CA7-9BB1-2B85C6141208}" destId="{646F220F-FCD3-4355-8EDF-16D46A8D713B}" srcOrd="7" destOrd="0" presId="urn:microsoft.com/office/officeart/2005/8/layout/cycle1"/>
    <dgm:cxn modelId="{9E57D127-F2C6-490F-ACCA-09F4B9EDB8F4}" type="presParOf" srcId="{4E22CD97-9C47-4CA7-9BB1-2B85C6141208}" destId="{22254BB1-3159-4C7B-81DE-2D5F07B494EC}" srcOrd="8" destOrd="0" presId="urn:microsoft.com/office/officeart/2005/8/layout/cycle1"/>
    <dgm:cxn modelId="{19C664FA-686E-4832-8866-EE215BFB8B43}" type="presParOf" srcId="{4E22CD97-9C47-4CA7-9BB1-2B85C6141208}" destId="{8B4C1A58-580B-4E35-BC7F-1D615CC3E796}" srcOrd="9" destOrd="0" presId="urn:microsoft.com/office/officeart/2005/8/layout/cycle1"/>
    <dgm:cxn modelId="{431C0426-AAB7-48D5-8061-9EB039EF523B}" type="presParOf" srcId="{4E22CD97-9C47-4CA7-9BB1-2B85C6141208}" destId="{AD2522E8-0D28-4896-8CCF-5089F37B6A41}" srcOrd="10" destOrd="0" presId="urn:microsoft.com/office/officeart/2005/8/layout/cycle1"/>
    <dgm:cxn modelId="{5C92453A-0BC2-4FA8-A0A2-C366C2239920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0641B3-CB3B-41CA-8DE4-375DB2E124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4476BF-865D-4FF7-8884-71E1630FC21A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F4B1F4F9-FF02-447D-9565-BEC9C3F95DAF}" type="parTrans" cxnId="{EBED8DE3-6399-49D6-8630-FF5C2D0738B1}">
      <dgm:prSet/>
      <dgm:spPr/>
      <dgm:t>
        <a:bodyPr/>
        <a:lstStyle/>
        <a:p>
          <a:endParaRPr lang="en-US"/>
        </a:p>
      </dgm:t>
    </dgm:pt>
    <dgm:pt modelId="{C8908C62-24B7-484B-AAA3-51A4F962CAA5}" type="sibTrans" cxnId="{EBED8DE3-6399-49D6-8630-FF5C2D0738B1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00E6E150-CDD4-4CAD-AE06-31479C0B1354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BA06DA06-B976-4552-910C-FC9C275CE304}" type="parTrans" cxnId="{BECC4E06-49DC-4954-BCB1-4F2FC383DBA1}">
      <dgm:prSet/>
      <dgm:spPr/>
      <dgm:t>
        <a:bodyPr/>
        <a:lstStyle/>
        <a:p>
          <a:endParaRPr lang="en-US"/>
        </a:p>
      </dgm:t>
    </dgm:pt>
    <dgm:pt modelId="{4027560A-7977-478E-A99B-E28113FFC9A8}" type="sibTrans" cxnId="{BECC4E06-49DC-4954-BCB1-4F2FC383DBA1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B7970B72-DCB2-4163-A01A-9DBDAA02C17B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B717F1ED-1A2D-4B89-A3F6-627AA5B3D9AD}" type="parTrans" cxnId="{6DEC0BCA-6316-483C-B0E1-E8DAA46DA240}">
      <dgm:prSet/>
      <dgm:spPr/>
      <dgm:t>
        <a:bodyPr/>
        <a:lstStyle/>
        <a:p>
          <a:endParaRPr lang="en-US"/>
        </a:p>
      </dgm:t>
    </dgm:pt>
    <dgm:pt modelId="{5ECCB6A9-55B6-442A-AECB-62E48FAF724B}" type="sibTrans" cxnId="{6DEC0BCA-6316-483C-B0E1-E8DAA46DA240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E90323D5-54F2-46AC-93B2-5B99A2036676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97761E92-233B-45D3-8CFC-7D1F446A51D1}" type="parTrans" cxnId="{7E67AA49-2C85-4460-87B3-66CE09A96DB2}">
      <dgm:prSet/>
      <dgm:spPr/>
      <dgm:t>
        <a:bodyPr/>
        <a:lstStyle/>
        <a:p>
          <a:endParaRPr lang="en-US"/>
        </a:p>
      </dgm:t>
    </dgm:pt>
    <dgm:pt modelId="{1B81522F-D435-4AC0-A13E-0A2F50A56426}" type="sibTrans" cxnId="{7E67AA49-2C85-4460-87B3-66CE09A96DB2}">
      <dgm:prSet/>
      <dgm:spPr>
        <a:solidFill>
          <a:schemeClr val="accent3">
            <a:lumMod val="75000"/>
          </a:schemeClr>
        </a:solidFill>
        <a:ln>
          <a:solidFill>
            <a:srgbClr val="2D4414"/>
          </a:solidFill>
        </a:ln>
      </dgm:spPr>
      <dgm:t>
        <a:bodyPr/>
        <a:lstStyle/>
        <a:p>
          <a:endParaRPr lang="en-US"/>
        </a:p>
      </dgm:t>
    </dgm:pt>
    <dgm:pt modelId="{4E22CD97-9C47-4CA7-9BB1-2B85C6141208}" type="pres">
      <dgm:prSet presAssocID="{FE0641B3-CB3B-41CA-8DE4-375DB2E124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7B9F07-17C7-4C37-B1EA-9A4F8D4BA2CC}" type="pres">
      <dgm:prSet presAssocID="{294476BF-865D-4FF7-8884-71E1630FC21A}" presName="dummy" presStyleCnt="0"/>
      <dgm:spPr/>
    </dgm:pt>
    <dgm:pt modelId="{7A10CC04-E0F3-4841-ABC7-B1B66D79693B}" type="pres">
      <dgm:prSet presAssocID="{294476BF-865D-4FF7-8884-71E1630FC21A}" presName="node" presStyleLbl="revTx" presStyleIdx="0" presStyleCnt="4" custAng="2758149" custScaleX="94234" custScaleY="91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992B4-D58F-4E91-A8F2-DF166C2F6703}" type="pres">
      <dgm:prSet presAssocID="{C8908C62-24B7-484B-AAA3-51A4F962CAA5}" presName="sibTrans" presStyleLbl="node1" presStyleIdx="0" presStyleCnt="4"/>
      <dgm:spPr/>
      <dgm:t>
        <a:bodyPr/>
        <a:lstStyle/>
        <a:p>
          <a:endParaRPr lang="en-US"/>
        </a:p>
      </dgm:t>
    </dgm:pt>
    <dgm:pt modelId="{E4853F2F-D233-4A73-ADEB-C2DAE930F787}" type="pres">
      <dgm:prSet presAssocID="{00E6E150-CDD4-4CAD-AE06-31479C0B1354}" presName="dummy" presStyleCnt="0"/>
      <dgm:spPr/>
    </dgm:pt>
    <dgm:pt modelId="{5D993D34-7D03-4B04-9146-423AD650C5CB}" type="pres">
      <dgm:prSet presAssocID="{00E6E150-CDD4-4CAD-AE06-31479C0B1354}" presName="node" presStyleLbl="revTx" presStyleIdx="1" presStyleCnt="4" custAng="19174858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FB5EC-B904-4CFD-9E60-B59AC50100B7}" type="pres">
      <dgm:prSet presAssocID="{4027560A-7977-478E-A99B-E28113FFC9A8}" presName="sibTrans" presStyleLbl="node1" presStyleIdx="1" presStyleCnt="4"/>
      <dgm:spPr/>
      <dgm:t>
        <a:bodyPr/>
        <a:lstStyle/>
        <a:p>
          <a:endParaRPr lang="en-US"/>
        </a:p>
      </dgm:t>
    </dgm:pt>
    <dgm:pt modelId="{05E45E85-28C0-46B1-9134-A98D7BF66540}" type="pres">
      <dgm:prSet presAssocID="{B7970B72-DCB2-4163-A01A-9DBDAA02C17B}" presName="dummy" presStyleCnt="0"/>
      <dgm:spPr/>
    </dgm:pt>
    <dgm:pt modelId="{646F220F-FCD3-4355-8EDF-16D46A8D713B}" type="pres">
      <dgm:prSet presAssocID="{B7970B72-DCB2-4163-A01A-9DBDAA02C17B}" presName="node" presStyleLbl="revTx" presStyleIdx="2" presStyleCnt="4" custAng="2599824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254BB1-3159-4C7B-81DE-2D5F07B494EC}" type="pres">
      <dgm:prSet presAssocID="{5ECCB6A9-55B6-442A-AECB-62E48FAF724B}" presName="sibTrans" presStyleLbl="node1" presStyleIdx="2" presStyleCnt="4"/>
      <dgm:spPr/>
      <dgm:t>
        <a:bodyPr/>
        <a:lstStyle/>
        <a:p>
          <a:endParaRPr lang="en-US"/>
        </a:p>
      </dgm:t>
    </dgm:pt>
    <dgm:pt modelId="{8B4C1A58-580B-4E35-BC7F-1D615CC3E796}" type="pres">
      <dgm:prSet presAssocID="{E90323D5-54F2-46AC-93B2-5B99A2036676}" presName="dummy" presStyleCnt="0"/>
      <dgm:spPr/>
    </dgm:pt>
    <dgm:pt modelId="{AD2522E8-0D28-4896-8CCF-5089F37B6A41}" type="pres">
      <dgm:prSet presAssocID="{E90323D5-54F2-46AC-93B2-5B99A2036676}" presName="node" presStyleLbl="revTx" presStyleIdx="3" presStyleCnt="4" custAng="19115431" custScaleX="110866" custScaleY="116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525A-8FAE-4A1E-AB70-F5377325D355}" type="pres">
      <dgm:prSet presAssocID="{1B81522F-D435-4AC0-A13E-0A2F50A56426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FABFEE98-EAE6-4F99-8E90-7291E04128F5}" type="presOf" srcId="{C8908C62-24B7-484B-AAA3-51A4F962CAA5}" destId="{F9C992B4-D58F-4E91-A8F2-DF166C2F6703}" srcOrd="0" destOrd="0" presId="urn:microsoft.com/office/officeart/2005/8/layout/cycle1"/>
    <dgm:cxn modelId="{E910CBC3-8353-4D48-9583-5E3297067763}" type="presOf" srcId="{4027560A-7977-478E-A99B-E28113FFC9A8}" destId="{5BAFB5EC-B904-4CFD-9E60-B59AC50100B7}" srcOrd="0" destOrd="0" presId="urn:microsoft.com/office/officeart/2005/8/layout/cycle1"/>
    <dgm:cxn modelId="{67C16F5E-E5C8-4C60-BF52-5351669E7E2E}" type="presOf" srcId="{FE0641B3-CB3B-41CA-8DE4-375DB2E12457}" destId="{4E22CD97-9C47-4CA7-9BB1-2B85C6141208}" srcOrd="0" destOrd="0" presId="urn:microsoft.com/office/officeart/2005/8/layout/cycle1"/>
    <dgm:cxn modelId="{E46FE70D-1471-43FA-9889-543F59750B36}" type="presOf" srcId="{B7970B72-DCB2-4163-A01A-9DBDAA02C17B}" destId="{646F220F-FCD3-4355-8EDF-16D46A8D713B}" srcOrd="0" destOrd="0" presId="urn:microsoft.com/office/officeart/2005/8/layout/cycle1"/>
    <dgm:cxn modelId="{C84EAD7A-6288-4A74-872D-10B3537CB2C8}" type="presOf" srcId="{294476BF-865D-4FF7-8884-71E1630FC21A}" destId="{7A10CC04-E0F3-4841-ABC7-B1B66D79693B}" srcOrd="0" destOrd="0" presId="urn:microsoft.com/office/officeart/2005/8/layout/cycle1"/>
    <dgm:cxn modelId="{10686901-1385-4316-AFB6-A3ECBC251766}" type="presOf" srcId="{00E6E150-CDD4-4CAD-AE06-31479C0B1354}" destId="{5D993D34-7D03-4B04-9146-423AD650C5CB}" srcOrd="0" destOrd="0" presId="urn:microsoft.com/office/officeart/2005/8/layout/cycle1"/>
    <dgm:cxn modelId="{0673B2B2-A986-417B-B0EE-CBDA35467B8E}" type="presOf" srcId="{E90323D5-54F2-46AC-93B2-5B99A2036676}" destId="{AD2522E8-0D28-4896-8CCF-5089F37B6A41}" srcOrd="0" destOrd="0" presId="urn:microsoft.com/office/officeart/2005/8/layout/cycle1"/>
    <dgm:cxn modelId="{7E67AA49-2C85-4460-87B3-66CE09A96DB2}" srcId="{FE0641B3-CB3B-41CA-8DE4-375DB2E12457}" destId="{E90323D5-54F2-46AC-93B2-5B99A2036676}" srcOrd="3" destOrd="0" parTransId="{97761E92-233B-45D3-8CFC-7D1F446A51D1}" sibTransId="{1B81522F-D435-4AC0-A13E-0A2F50A56426}"/>
    <dgm:cxn modelId="{EBED8DE3-6399-49D6-8630-FF5C2D0738B1}" srcId="{FE0641B3-CB3B-41CA-8DE4-375DB2E12457}" destId="{294476BF-865D-4FF7-8884-71E1630FC21A}" srcOrd="0" destOrd="0" parTransId="{F4B1F4F9-FF02-447D-9565-BEC9C3F95DAF}" sibTransId="{C8908C62-24B7-484B-AAA3-51A4F962CAA5}"/>
    <dgm:cxn modelId="{6DEC0BCA-6316-483C-B0E1-E8DAA46DA240}" srcId="{FE0641B3-CB3B-41CA-8DE4-375DB2E12457}" destId="{B7970B72-DCB2-4163-A01A-9DBDAA02C17B}" srcOrd="2" destOrd="0" parTransId="{B717F1ED-1A2D-4B89-A3F6-627AA5B3D9AD}" sibTransId="{5ECCB6A9-55B6-442A-AECB-62E48FAF724B}"/>
    <dgm:cxn modelId="{12CA6C1E-609C-4D18-BAF1-3DD7F37BE866}" type="presOf" srcId="{5ECCB6A9-55B6-442A-AECB-62E48FAF724B}" destId="{22254BB1-3159-4C7B-81DE-2D5F07B494EC}" srcOrd="0" destOrd="0" presId="urn:microsoft.com/office/officeart/2005/8/layout/cycle1"/>
    <dgm:cxn modelId="{BECC4E06-49DC-4954-BCB1-4F2FC383DBA1}" srcId="{FE0641B3-CB3B-41CA-8DE4-375DB2E12457}" destId="{00E6E150-CDD4-4CAD-AE06-31479C0B1354}" srcOrd="1" destOrd="0" parTransId="{BA06DA06-B976-4552-910C-FC9C275CE304}" sibTransId="{4027560A-7977-478E-A99B-E28113FFC9A8}"/>
    <dgm:cxn modelId="{F0B6A958-807C-410F-8D4C-B12073AEDA69}" type="presOf" srcId="{1B81522F-D435-4AC0-A13E-0A2F50A56426}" destId="{BAE7525A-8FAE-4A1E-AB70-F5377325D355}" srcOrd="0" destOrd="0" presId="urn:microsoft.com/office/officeart/2005/8/layout/cycle1"/>
    <dgm:cxn modelId="{22502E5C-7CB4-47C7-AD3A-217DB4793D2E}" type="presParOf" srcId="{4E22CD97-9C47-4CA7-9BB1-2B85C6141208}" destId="{3A7B9F07-17C7-4C37-B1EA-9A4F8D4BA2CC}" srcOrd="0" destOrd="0" presId="urn:microsoft.com/office/officeart/2005/8/layout/cycle1"/>
    <dgm:cxn modelId="{DA17BAEA-7515-47B7-B4DE-FBF0D3F12513}" type="presParOf" srcId="{4E22CD97-9C47-4CA7-9BB1-2B85C6141208}" destId="{7A10CC04-E0F3-4841-ABC7-B1B66D79693B}" srcOrd="1" destOrd="0" presId="urn:microsoft.com/office/officeart/2005/8/layout/cycle1"/>
    <dgm:cxn modelId="{80CC9694-B5C3-4589-8D57-A8A8461A1285}" type="presParOf" srcId="{4E22CD97-9C47-4CA7-9BB1-2B85C6141208}" destId="{F9C992B4-D58F-4E91-A8F2-DF166C2F6703}" srcOrd="2" destOrd="0" presId="urn:microsoft.com/office/officeart/2005/8/layout/cycle1"/>
    <dgm:cxn modelId="{15776B3C-0569-4B75-8FEE-9537DBF625C9}" type="presParOf" srcId="{4E22CD97-9C47-4CA7-9BB1-2B85C6141208}" destId="{E4853F2F-D233-4A73-ADEB-C2DAE930F787}" srcOrd="3" destOrd="0" presId="urn:microsoft.com/office/officeart/2005/8/layout/cycle1"/>
    <dgm:cxn modelId="{EC762150-0284-4B9E-A5D1-5D59BAB18012}" type="presParOf" srcId="{4E22CD97-9C47-4CA7-9BB1-2B85C6141208}" destId="{5D993D34-7D03-4B04-9146-423AD650C5CB}" srcOrd="4" destOrd="0" presId="urn:microsoft.com/office/officeart/2005/8/layout/cycle1"/>
    <dgm:cxn modelId="{350C61DE-9CC3-4CF4-8F4E-EEB199D50E21}" type="presParOf" srcId="{4E22CD97-9C47-4CA7-9BB1-2B85C6141208}" destId="{5BAFB5EC-B904-4CFD-9E60-B59AC50100B7}" srcOrd="5" destOrd="0" presId="urn:microsoft.com/office/officeart/2005/8/layout/cycle1"/>
    <dgm:cxn modelId="{95A1F23D-EA93-4865-B499-EDE010AE1619}" type="presParOf" srcId="{4E22CD97-9C47-4CA7-9BB1-2B85C6141208}" destId="{05E45E85-28C0-46B1-9134-A98D7BF66540}" srcOrd="6" destOrd="0" presId="urn:microsoft.com/office/officeart/2005/8/layout/cycle1"/>
    <dgm:cxn modelId="{83D5C466-C9A4-451D-94F3-9291ED3923C8}" type="presParOf" srcId="{4E22CD97-9C47-4CA7-9BB1-2B85C6141208}" destId="{646F220F-FCD3-4355-8EDF-16D46A8D713B}" srcOrd="7" destOrd="0" presId="urn:microsoft.com/office/officeart/2005/8/layout/cycle1"/>
    <dgm:cxn modelId="{B9414A36-F267-4E43-99DA-D3BD4D423F77}" type="presParOf" srcId="{4E22CD97-9C47-4CA7-9BB1-2B85C6141208}" destId="{22254BB1-3159-4C7B-81DE-2D5F07B494EC}" srcOrd="8" destOrd="0" presId="urn:microsoft.com/office/officeart/2005/8/layout/cycle1"/>
    <dgm:cxn modelId="{62364C54-4FA9-44F9-AA64-2D83D631723A}" type="presParOf" srcId="{4E22CD97-9C47-4CA7-9BB1-2B85C6141208}" destId="{8B4C1A58-580B-4E35-BC7F-1D615CC3E796}" srcOrd="9" destOrd="0" presId="urn:microsoft.com/office/officeart/2005/8/layout/cycle1"/>
    <dgm:cxn modelId="{D4702441-5B4A-4C1C-910B-BD5704A22F1D}" type="presParOf" srcId="{4E22CD97-9C47-4CA7-9BB1-2B85C6141208}" destId="{AD2522E8-0D28-4896-8CCF-5089F37B6A41}" srcOrd="10" destOrd="0" presId="urn:microsoft.com/office/officeart/2005/8/layout/cycle1"/>
    <dgm:cxn modelId="{EA9F5755-CF3F-431F-8E4D-DB62F1F92CFF}" type="presParOf" srcId="{4E22CD97-9C47-4CA7-9BB1-2B85C6141208}" destId="{BAE7525A-8FAE-4A1E-AB70-F5377325D35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2998618" y="158368"/>
          <a:ext cx="1397979" cy="1355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2998618" y="158368"/>
        <a:ext cx="1397979" cy="1355847"/>
      </dsp:txXfrm>
    </dsp:sp>
    <dsp:sp modelId="{F9C992B4-D58F-4E91-A8F2-DF166C2F6703}">
      <dsp:nvSpPr>
        <dsp:cNvPr id="0" name=""/>
        <dsp:cNvSpPr/>
      </dsp:nvSpPr>
      <dsp:spPr>
        <a:xfrm>
          <a:off x="344217" y="1317"/>
          <a:ext cx="4188364" cy="4188364"/>
        </a:xfrm>
        <a:prstGeom prst="circularArrow">
          <a:avLst>
            <a:gd name="adj1" fmla="val 6907"/>
            <a:gd name="adj2" fmla="val 465736"/>
            <a:gd name="adj3" fmla="val 309139"/>
            <a:gd name="adj4" fmla="val 20456904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2875249" y="2493503"/>
          <a:ext cx="1644717" cy="1722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2875249" y="2493503"/>
        <a:ext cx="1644717" cy="1722409"/>
      </dsp:txXfrm>
    </dsp:sp>
    <dsp:sp modelId="{5BAFB5EC-B904-4CFD-9E60-B59AC50100B7}">
      <dsp:nvSpPr>
        <dsp:cNvPr id="0" name=""/>
        <dsp:cNvSpPr/>
      </dsp:nvSpPr>
      <dsp:spPr>
        <a:xfrm>
          <a:off x="344217" y="1317"/>
          <a:ext cx="4188364" cy="4188364"/>
        </a:xfrm>
        <a:prstGeom prst="circularArrow">
          <a:avLst>
            <a:gd name="adj1" fmla="val 6907"/>
            <a:gd name="adj2" fmla="val 465736"/>
            <a:gd name="adj3" fmla="val 5786280"/>
            <a:gd name="adj4" fmla="val 4547983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356833" y="2493503"/>
          <a:ext cx="1644717" cy="1722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356833" y="2493503"/>
        <a:ext cx="1644717" cy="1722409"/>
      </dsp:txXfrm>
    </dsp:sp>
    <dsp:sp modelId="{22254BB1-3159-4C7B-81DE-2D5F07B494EC}">
      <dsp:nvSpPr>
        <dsp:cNvPr id="0" name=""/>
        <dsp:cNvSpPr/>
      </dsp:nvSpPr>
      <dsp:spPr>
        <a:xfrm>
          <a:off x="344217" y="1317"/>
          <a:ext cx="4188364" cy="4188364"/>
        </a:xfrm>
        <a:prstGeom prst="circularArrow">
          <a:avLst>
            <a:gd name="adj1" fmla="val 6907"/>
            <a:gd name="adj2" fmla="val 465736"/>
            <a:gd name="adj3" fmla="val 11109139"/>
            <a:gd name="adj4" fmla="val 10025125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356833" y="-24912"/>
          <a:ext cx="1644717" cy="1722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356833" y="-24912"/>
        <a:ext cx="1644717" cy="1722409"/>
      </dsp:txXfrm>
    </dsp:sp>
    <dsp:sp modelId="{BAE7525A-8FAE-4A1E-AB70-F5377325D355}">
      <dsp:nvSpPr>
        <dsp:cNvPr id="0" name=""/>
        <dsp:cNvSpPr/>
      </dsp:nvSpPr>
      <dsp:spPr>
        <a:xfrm>
          <a:off x="344217" y="1317"/>
          <a:ext cx="4188364" cy="4188364"/>
        </a:xfrm>
        <a:prstGeom prst="circularArrow">
          <a:avLst>
            <a:gd name="adj1" fmla="val 6907"/>
            <a:gd name="adj2" fmla="val 465736"/>
            <a:gd name="adj3" fmla="val 16834428"/>
            <a:gd name="adj4" fmla="val 15347983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1095801" y="56247"/>
          <a:ext cx="500137" cy="48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1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1095801" y="56247"/>
        <a:ext cx="500137" cy="485064"/>
      </dsp:txXfrm>
    </dsp:sp>
    <dsp:sp modelId="{F9C992B4-D58F-4E91-A8F2-DF166C2F6703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309279"/>
            <a:gd name="adj4" fmla="val 20456814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105166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1051665" y="891717"/>
        <a:ext cx="588409" cy="616204"/>
      </dsp:txXfrm>
    </dsp:sp>
    <dsp:sp modelId="{5BAFB5EC-B904-4CFD-9E60-B59AC50100B7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5786416"/>
            <a:gd name="adj4" fmla="val 45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15062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150625" y="891717"/>
        <a:ext cx="588409" cy="616204"/>
      </dsp:txXfrm>
    </dsp:sp>
    <dsp:sp modelId="{22254BB1-3159-4C7B-81DE-2D5F07B494EC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1109279"/>
            <a:gd name="adj4" fmla="val 10025015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150625" y="-9322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150625" y="-9322"/>
        <a:ext cx="588409" cy="616204"/>
      </dsp:txXfrm>
    </dsp:sp>
    <dsp:sp modelId="{BAE7525A-8FAE-4A1E-AB70-F5377325D355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6834550"/>
            <a:gd name="adj4" fmla="val 153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389D1C-7026-4F0C-B9CD-2ED11F104F0B}">
      <dsp:nvSpPr>
        <dsp:cNvPr id="0" name=""/>
        <dsp:cNvSpPr/>
      </dsp:nvSpPr>
      <dsp:spPr>
        <a:xfrm>
          <a:off x="990600" y="43"/>
          <a:ext cx="2250206" cy="2325513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Total Reorganization</a:t>
          </a:r>
          <a:endParaRPr lang="en-US" sz="18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50" kern="1200" dirty="0" smtClean="0">
              <a:latin typeface="Times New Roman" pitchFamily="18" charset="0"/>
              <a:cs typeface="Times New Roman" pitchFamily="18" charset="0"/>
            </a:rPr>
            <a:t>What can be cut?</a:t>
          </a:r>
          <a:endParaRPr lang="en-US" sz="155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What do we really need?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90600" y="43"/>
        <a:ext cx="2250206" cy="2325513"/>
      </dsp:txXfrm>
    </dsp:sp>
    <dsp:sp modelId="{75B80C47-3F3F-4D04-905D-F2B082EE0161}">
      <dsp:nvSpPr>
        <dsp:cNvPr id="0" name=""/>
        <dsp:cNvSpPr/>
      </dsp:nvSpPr>
      <dsp:spPr>
        <a:xfrm>
          <a:off x="1857376" y="2397888"/>
          <a:ext cx="516654" cy="516654"/>
        </a:xfrm>
        <a:prstGeom prst="mathPlus">
          <a:avLst/>
        </a:prstGeom>
        <a:solidFill>
          <a:srgbClr val="2D441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857376" y="2397888"/>
        <a:ext cx="516654" cy="516654"/>
      </dsp:txXfrm>
    </dsp:sp>
    <dsp:sp modelId="{DEE945B7-5DD7-468F-A3E6-5A5A75CFE429}">
      <dsp:nvSpPr>
        <dsp:cNvPr id="0" name=""/>
        <dsp:cNvSpPr/>
      </dsp:nvSpPr>
      <dsp:spPr>
        <a:xfrm>
          <a:off x="996551" y="2986874"/>
          <a:ext cx="2238305" cy="2270881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Changing needs of Profession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Experience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New roles/service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96551" y="2986874"/>
        <a:ext cx="2238305" cy="2270881"/>
      </dsp:txXfrm>
    </dsp:sp>
    <dsp:sp modelId="{1C3C6B80-A711-4EC9-B708-89B08A47DEAE}">
      <dsp:nvSpPr>
        <dsp:cNvPr id="0" name=""/>
        <dsp:cNvSpPr/>
      </dsp:nvSpPr>
      <dsp:spPr>
        <a:xfrm>
          <a:off x="3026471" y="2514600"/>
          <a:ext cx="478735" cy="331371"/>
        </a:xfrm>
        <a:prstGeom prst="rightArrow">
          <a:avLst>
            <a:gd name="adj1" fmla="val 60000"/>
            <a:gd name="adj2" fmla="val 50000"/>
          </a:avLst>
        </a:prstGeom>
        <a:solidFill>
          <a:srgbClr val="2D441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026471" y="2514600"/>
        <a:ext cx="478735" cy="331371"/>
      </dsp:txXfrm>
    </dsp:sp>
    <dsp:sp modelId="{AB59B5F3-D983-472E-A9A2-4AE330B6DA67}">
      <dsp:nvSpPr>
        <dsp:cNvPr id="0" name=""/>
        <dsp:cNvSpPr/>
      </dsp:nvSpPr>
      <dsp:spPr>
        <a:xfrm>
          <a:off x="3775276" y="990598"/>
          <a:ext cx="3387522" cy="3276602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Library Fellow Program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All professional staff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Train new graduates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Build foundations and specialized skills</a:t>
          </a:r>
          <a:endParaRPr lang="en-US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75276" y="990598"/>
        <a:ext cx="3387522" cy="32766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1095801" y="56247"/>
          <a:ext cx="500137" cy="48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1095801" y="56247"/>
        <a:ext cx="500137" cy="485064"/>
      </dsp:txXfrm>
    </dsp:sp>
    <dsp:sp modelId="{F9C992B4-D58F-4E91-A8F2-DF166C2F6703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309279"/>
            <a:gd name="adj4" fmla="val 20456814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105166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1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1051665" y="891717"/>
        <a:ext cx="588409" cy="616204"/>
      </dsp:txXfrm>
    </dsp:sp>
    <dsp:sp modelId="{5BAFB5EC-B904-4CFD-9E60-B59AC50100B7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5786416"/>
            <a:gd name="adj4" fmla="val 45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15062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150625" y="891717"/>
        <a:ext cx="588409" cy="616204"/>
      </dsp:txXfrm>
    </dsp:sp>
    <dsp:sp modelId="{22254BB1-3159-4C7B-81DE-2D5F07B494EC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1109279"/>
            <a:gd name="adj4" fmla="val 10025015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150625" y="-9322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150625" y="-9322"/>
        <a:ext cx="588409" cy="616204"/>
      </dsp:txXfrm>
    </dsp:sp>
    <dsp:sp modelId="{BAE7525A-8FAE-4A1E-AB70-F5377325D355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6834550"/>
            <a:gd name="adj4" fmla="val 153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12322A-0F20-4B91-8123-72609EA14686}">
      <dsp:nvSpPr>
        <dsp:cNvPr id="0" name=""/>
        <dsp:cNvSpPr/>
      </dsp:nvSpPr>
      <dsp:spPr>
        <a:xfrm rot="21109411">
          <a:off x="3621041" y="2544481"/>
          <a:ext cx="3044554" cy="3097967"/>
        </a:xfrm>
        <a:prstGeom prst="gear9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Curriculum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21109411">
        <a:off x="3621041" y="2544481"/>
        <a:ext cx="3044554" cy="3097967"/>
      </dsp:txXfrm>
    </dsp:sp>
    <dsp:sp modelId="{B35C3B2E-6042-4215-9461-4882C103B9F4}">
      <dsp:nvSpPr>
        <dsp:cNvPr id="0" name=""/>
        <dsp:cNvSpPr/>
      </dsp:nvSpPr>
      <dsp:spPr>
        <a:xfrm>
          <a:off x="1254158" y="1630465"/>
          <a:ext cx="2837108" cy="2777315"/>
        </a:xfrm>
        <a:prstGeom prst="gear6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Reference 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4158" y="1630465"/>
        <a:ext cx="2837108" cy="2777315"/>
      </dsp:txXfrm>
    </dsp:sp>
    <dsp:sp modelId="{22082BFC-FB69-4CA9-9805-51C46789652D}">
      <dsp:nvSpPr>
        <dsp:cNvPr id="0" name=""/>
        <dsp:cNvSpPr/>
      </dsp:nvSpPr>
      <dsp:spPr>
        <a:xfrm rot="21410234">
          <a:off x="3238746" y="274273"/>
          <a:ext cx="2353443" cy="2448379"/>
        </a:xfrm>
        <a:prstGeom prst="gear6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82880" rIns="3048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Research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710234">
        <a:off x="3749294" y="816905"/>
        <a:ext cx="1332347" cy="1363115"/>
      </dsp:txXfrm>
    </dsp:sp>
    <dsp:sp modelId="{48C9EF65-E98F-4CFF-8E02-12F79ACF6C12}">
      <dsp:nvSpPr>
        <dsp:cNvPr id="0" name=""/>
        <dsp:cNvSpPr/>
      </dsp:nvSpPr>
      <dsp:spPr>
        <a:xfrm>
          <a:off x="3453410" y="2224128"/>
          <a:ext cx="3808780" cy="3492994"/>
        </a:xfrm>
        <a:prstGeom prst="circularArrow">
          <a:avLst>
            <a:gd name="adj1" fmla="val 4687"/>
            <a:gd name="adj2" fmla="val 299029"/>
            <a:gd name="adj3" fmla="val 2539168"/>
            <a:gd name="adj4" fmla="val 15812586"/>
            <a:gd name="adj5" fmla="val 5469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D300B-E567-41F2-8D9D-E24791051F4D}">
      <dsp:nvSpPr>
        <dsp:cNvPr id="0" name=""/>
        <dsp:cNvSpPr/>
      </dsp:nvSpPr>
      <dsp:spPr>
        <a:xfrm>
          <a:off x="1031844" y="1112172"/>
          <a:ext cx="2767317" cy="27673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90C50-7DD9-48F6-8A77-4A74C49F4641}">
      <dsp:nvSpPr>
        <dsp:cNvPr id="0" name=""/>
        <dsp:cNvSpPr/>
      </dsp:nvSpPr>
      <dsp:spPr>
        <a:xfrm rot="1015773">
          <a:off x="2744707" y="-141186"/>
          <a:ext cx="2983725" cy="29837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946077" y="51408"/>
          <a:ext cx="457204" cy="443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946077" y="51408"/>
        <a:ext cx="457204" cy="443425"/>
      </dsp:txXfrm>
    </dsp:sp>
    <dsp:sp modelId="{F9C992B4-D58F-4E91-A8F2-DF166C2F6703}">
      <dsp:nvSpPr>
        <dsp:cNvPr id="0" name=""/>
        <dsp:cNvSpPr/>
      </dsp:nvSpPr>
      <dsp:spPr>
        <a:xfrm>
          <a:off x="75888" y="-311"/>
          <a:ext cx="1372222" cy="1372222"/>
        </a:xfrm>
        <a:prstGeom prst="circularArrow">
          <a:avLst>
            <a:gd name="adj1" fmla="val 6895"/>
            <a:gd name="adj2" fmla="val 464764"/>
            <a:gd name="adj3" fmla="val 313665"/>
            <a:gd name="adj4" fmla="val 20454019"/>
            <a:gd name="adj5" fmla="val 8044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905729" y="816825"/>
          <a:ext cx="537899" cy="563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1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905729" y="816825"/>
        <a:ext cx="537899" cy="563308"/>
      </dsp:txXfrm>
    </dsp:sp>
    <dsp:sp modelId="{5BAFB5EC-B904-4CFD-9E60-B59AC50100B7}">
      <dsp:nvSpPr>
        <dsp:cNvPr id="0" name=""/>
        <dsp:cNvSpPr/>
      </dsp:nvSpPr>
      <dsp:spPr>
        <a:xfrm>
          <a:off x="75888" y="-311"/>
          <a:ext cx="1372222" cy="1372222"/>
        </a:xfrm>
        <a:prstGeom prst="circularArrow">
          <a:avLst>
            <a:gd name="adj1" fmla="val 6895"/>
            <a:gd name="adj2" fmla="val 464764"/>
            <a:gd name="adj3" fmla="val 5790664"/>
            <a:gd name="adj4" fmla="val 4544571"/>
            <a:gd name="adj5" fmla="val 8044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80370" y="816825"/>
          <a:ext cx="537899" cy="563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80370" y="816825"/>
        <a:ext cx="537899" cy="563308"/>
      </dsp:txXfrm>
    </dsp:sp>
    <dsp:sp modelId="{22254BB1-3159-4C7B-81DE-2D5F07B494EC}">
      <dsp:nvSpPr>
        <dsp:cNvPr id="0" name=""/>
        <dsp:cNvSpPr/>
      </dsp:nvSpPr>
      <dsp:spPr>
        <a:xfrm>
          <a:off x="75888" y="-311"/>
          <a:ext cx="1372222" cy="1372222"/>
        </a:xfrm>
        <a:prstGeom prst="circularArrow">
          <a:avLst>
            <a:gd name="adj1" fmla="val 6895"/>
            <a:gd name="adj2" fmla="val 464764"/>
            <a:gd name="adj3" fmla="val 11113665"/>
            <a:gd name="adj4" fmla="val 10021571"/>
            <a:gd name="adj5" fmla="val 8044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80370" y="-8533"/>
          <a:ext cx="537899" cy="563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333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50" b="0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750" b="0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80370" y="-8533"/>
        <a:ext cx="537899" cy="563308"/>
      </dsp:txXfrm>
    </dsp:sp>
    <dsp:sp modelId="{BAE7525A-8FAE-4A1E-AB70-F5377325D355}">
      <dsp:nvSpPr>
        <dsp:cNvPr id="0" name=""/>
        <dsp:cNvSpPr/>
      </dsp:nvSpPr>
      <dsp:spPr>
        <a:xfrm>
          <a:off x="75888" y="-311"/>
          <a:ext cx="1372222" cy="1372222"/>
        </a:xfrm>
        <a:prstGeom prst="circularArrow">
          <a:avLst>
            <a:gd name="adj1" fmla="val 6895"/>
            <a:gd name="adj2" fmla="val 464764"/>
            <a:gd name="adj3" fmla="val 16838362"/>
            <a:gd name="adj4" fmla="val 15344571"/>
            <a:gd name="adj5" fmla="val 8044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1095801" y="56247"/>
          <a:ext cx="500137" cy="48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1095801" y="56247"/>
        <a:ext cx="500137" cy="485064"/>
      </dsp:txXfrm>
    </dsp:sp>
    <dsp:sp modelId="{F9C992B4-D58F-4E91-A8F2-DF166C2F6703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309279"/>
            <a:gd name="adj4" fmla="val 20456814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105166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1051665" y="891717"/>
        <a:ext cx="588409" cy="616204"/>
      </dsp:txXfrm>
    </dsp:sp>
    <dsp:sp modelId="{5BAFB5EC-B904-4CFD-9E60-B59AC50100B7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5786416"/>
            <a:gd name="adj4" fmla="val 45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15062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1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150625" y="891717"/>
        <a:ext cx="588409" cy="616204"/>
      </dsp:txXfrm>
    </dsp:sp>
    <dsp:sp modelId="{22254BB1-3159-4C7B-81DE-2D5F07B494EC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1109279"/>
            <a:gd name="adj4" fmla="val 10025015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150625" y="-9322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150625" y="-9322"/>
        <a:ext cx="588409" cy="616204"/>
      </dsp:txXfrm>
    </dsp:sp>
    <dsp:sp modelId="{BAE7525A-8FAE-4A1E-AB70-F5377325D355}">
      <dsp:nvSpPr>
        <dsp:cNvPr id="0" name=""/>
        <dsp:cNvSpPr/>
      </dsp:nvSpPr>
      <dsp:spPr>
        <a:xfrm>
          <a:off x="146099" y="49"/>
          <a:ext cx="1498500" cy="1498500"/>
        </a:xfrm>
        <a:prstGeom prst="circularArrow">
          <a:avLst>
            <a:gd name="adj1" fmla="val 6907"/>
            <a:gd name="adj2" fmla="val 465706"/>
            <a:gd name="adj3" fmla="val 16834550"/>
            <a:gd name="adj4" fmla="val 153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1134022" y="56247"/>
          <a:ext cx="500137" cy="48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1134022" y="56247"/>
        <a:ext cx="500137" cy="485064"/>
      </dsp:txXfrm>
    </dsp:sp>
    <dsp:sp modelId="{F9C992B4-D58F-4E91-A8F2-DF166C2F6703}">
      <dsp:nvSpPr>
        <dsp:cNvPr id="0" name=""/>
        <dsp:cNvSpPr/>
      </dsp:nvSpPr>
      <dsp:spPr>
        <a:xfrm>
          <a:off x="184320" y="49"/>
          <a:ext cx="1498500" cy="1498500"/>
        </a:xfrm>
        <a:prstGeom prst="circularArrow">
          <a:avLst>
            <a:gd name="adj1" fmla="val 6907"/>
            <a:gd name="adj2" fmla="val 465706"/>
            <a:gd name="adj3" fmla="val 309279"/>
            <a:gd name="adj4" fmla="val 20456814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108988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1089885" y="891717"/>
        <a:ext cx="588409" cy="616204"/>
      </dsp:txXfrm>
    </dsp:sp>
    <dsp:sp modelId="{5BAFB5EC-B904-4CFD-9E60-B59AC50100B7}">
      <dsp:nvSpPr>
        <dsp:cNvPr id="0" name=""/>
        <dsp:cNvSpPr/>
      </dsp:nvSpPr>
      <dsp:spPr>
        <a:xfrm>
          <a:off x="184320" y="49"/>
          <a:ext cx="1498500" cy="1498500"/>
        </a:xfrm>
        <a:prstGeom prst="circularArrow">
          <a:avLst>
            <a:gd name="adj1" fmla="val 6907"/>
            <a:gd name="adj2" fmla="val 465706"/>
            <a:gd name="adj3" fmla="val 5786416"/>
            <a:gd name="adj4" fmla="val 4547878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188845" y="891717"/>
          <a:ext cx="588409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800" b="0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188845" y="891717"/>
        <a:ext cx="588409" cy="616204"/>
      </dsp:txXfrm>
    </dsp:sp>
    <dsp:sp modelId="{22254BB1-3159-4C7B-81DE-2D5F07B494EC}">
      <dsp:nvSpPr>
        <dsp:cNvPr id="0" name=""/>
        <dsp:cNvSpPr/>
      </dsp:nvSpPr>
      <dsp:spPr>
        <a:xfrm>
          <a:off x="184320" y="49"/>
          <a:ext cx="1498500" cy="1498500"/>
        </a:xfrm>
        <a:prstGeom prst="circularArrow">
          <a:avLst>
            <a:gd name="adj1" fmla="val 6907"/>
            <a:gd name="adj2" fmla="val 465706"/>
            <a:gd name="adj3" fmla="val 11109279"/>
            <a:gd name="adj4" fmla="val 10025015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108542" y="-9322"/>
          <a:ext cx="749017" cy="616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800" b="1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108542" y="-9322"/>
        <a:ext cx="749017" cy="616204"/>
      </dsp:txXfrm>
    </dsp:sp>
    <dsp:sp modelId="{BAE7525A-8FAE-4A1E-AB70-F5377325D355}">
      <dsp:nvSpPr>
        <dsp:cNvPr id="0" name=""/>
        <dsp:cNvSpPr/>
      </dsp:nvSpPr>
      <dsp:spPr>
        <a:xfrm>
          <a:off x="184320" y="49"/>
          <a:ext cx="1498500" cy="1498500"/>
        </a:xfrm>
        <a:prstGeom prst="circularArrow">
          <a:avLst>
            <a:gd name="adj1" fmla="val 6907"/>
            <a:gd name="adj2" fmla="val 465706"/>
            <a:gd name="adj3" fmla="val 16834550"/>
            <a:gd name="adj4" fmla="val 15788889"/>
            <a:gd name="adj5" fmla="val 8058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0CC04-E0F3-4841-ABC7-B1B66D79693B}">
      <dsp:nvSpPr>
        <dsp:cNvPr id="0" name=""/>
        <dsp:cNvSpPr/>
      </dsp:nvSpPr>
      <dsp:spPr>
        <a:xfrm rot="2758149">
          <a:off x="2258187" y="119893"/>
          <a:ext cx="1066996" cy="1034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Rejecting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2758149">
        <a:off x="2258187" y="119893"/>
        <a:ext cx="1066996" cy="1034839"/>
      </dsp:txXfrm>
    </dsp:sp>
    <dsp:sp modelId="{F9C992B4-D58F-4E91-A8F2-DF166C2F6703}">
      <dsp:nvSpPr>
        <dsp:cNvPr id="0" name=""/>
        <dsp:cNvSpPr/>
      </dsp:nvSpPr>
      <dsp:spPr>
        <a:xfrm>
          <a:off x="227877" y="-722"/>
          <a:ext cx="3201844" cy="3201844"/>
        </a:xfrm>
        <a:prstGeom prst="circularArrow">
          <a:avLst>
            <a:gd name="adj1" fmla="val 6896"/>
            <a:gd name="adj2" fmla="val 464862"/>
            <a:gd name="adj3" fmla="val 313212"/>
            <a:gd name="adj4" fmla="val 20454307"/>
            <a:gd name="adj5" fmla="val 8045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93D34-7D03-4B04-9146-423AD650C5CB}">
      <dsp:nvSpPr>
        <dsp:cNvPr id="0" name=""/>
        <dsp:cNvSpPr/>
      </dsp:nvSpPr>
      <dsp:spPr>
        <a:xfrm rot="19174858">
          <a:off x="2164027" y="1905778"/>
          <a:ext cx="1255318" cy="1314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Rethinking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19174858">
        <a:off x="2164027" y="1905778"/>
        <a:ext cx="1255318" cy="1314616"/>
      </dsp:txXfrm>
    </dsp:sp>
    <dsp:sp modelId="{5BAFB5EC-B904-4CFD-9E60-B59AC50100B7}">
      <dsp:nvSpPr>
        <dsp:cNvPr id="0" name=""/>
        <dsp:cNvSpPr/>
      </dsp:nvSpPr>
      <dsp:spPr>
        <a:xfrm>
          <a:off x="227877" y="-722"/>
          <a:ext cx="3201844" cy="3201844"/>
        </a:xfrm>
        <a:prstGeom prst="circularArrow">
          <a:avLst>
            <a:gd name="adj1" fmla="val 6896"/>
            <a:gd name="adj2" fmla="val 464862"/>
            <a:gd name="adj3" fmla="val 5790226"/>
            <a:gd name="adj4" fmla="val 4544912"/>
            <a:gd name="adj5" fmla="val 8045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220F-FCD3-4355-8EDF-16D46A8D713B}">
      <dsp:nvSpPr>
        <dsp:cNvPr id="0" name=""/>
        <dsp:cNvSpPr/>
      </dsp:nvSpPr>
      <dsp:spPr>
        <a:xfrm rot="2599824">
          <a:off x="238254" y="1905778"/>
          <a:ext cx="1255318" cy="1314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Redoing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2599824">
        <a:off x="238254" y="1905778"/>
        <a:ext cx="1255318" cy="1314616"/>
      </dsp:txXfrm>
    </dsp:sp>
    <dsp:sp modelId="{22254BB1-3159-4C7B-81DE-2D5F07B494EC}">
      <dsp:nvSpPr>
        <dsp:cNvPr id="0" name=""/>
        <dsp:cNvSpPr/>
      </dsp:nvSpPr>
      <dsp:spPr>
        <a:xfrm>
          <a:off x="227877" y="-722"/>
          <a:ext cx="3201844" cy="3201844"/>
        </a:xfrm>
        <a:prstGeom prst="circularArrow">
          <a:avLst>
            <a:gd name="adj1" fmla="val 6896"/>
            <a:gd name="adj2" fmla="val 464862"/>
            <a:gd name="adj3" fmla="val 11113212"/>
            <a:gd name="adj4" fmla="val 10021927"/>
            <a:gd name="adj5" fmla="val 8045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522E8-0D28-4896-8CCF-5089F37B6A41}">
      <dsp:nvSpPr>
        <dsp:cNvPr id="0" name=""/>
        <dsp:cNvSpPr/>
      </dsp:nvSpPr>
      <dsp:spPr>
        <a:xfrm rot="19115431">
          <a:off x="238254" y="-19994"/>
          <a:ext cx="1255318" cy="1314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Rejuvenating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19115431">
        <a:off x="238254" y="-19994"/>
        <a:ext cx="1255318" cy="1314616"/>
      </dsp:txXfrm>
    </dsp:sp>
    <dsp:sp modelId="{BAE7525A-8FAE-4A1E-AB70-F5377325D355}">
      <dsp:nvSpPr>
        <dsp:cNvPr id="0" name=""/>
        <dsp:cNvSpPr/>
      </dsp:nvSpPr>
      <dsp:spPr>
        <a:xfrm>
          <a:off x="227877" y="-722"/>
          <a:ext cx="3201844" cy="3201844"/>
        </a:xfrm>
        <a:prstGeom prst="circularArrow">
          <a:avLst>
            <a:gd name="adj1" fmla="val 6896"/>
            <a:gd name="adj2" fmla="val 464862"/>
            <a:gd name="adj3" fmla="val 16837968"/>
            <a:gd name="adj4" fmla="val 15344912"/>
            <a:gd name="adj5" fmla="val 8045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rgbClr val="2D44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7F3E9-0471-4DFE-93A8-9D43ACC965E3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E2C1E-BE9D-4096-83A3-6AAA983AF8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4D825-F6D7-4376-92DE-BED04C5CE9B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A1FE0-BFCF-431E-888B-EC7DDAC4C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oleObject" Target="../embeddings/Microsoft_Office_Excel_97-2003_Worksheet1.xls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hyperlink" Target="mailto:jane.fama@umassmed.edu" TargetMode="External"/><Relationship Id="rId7" Type="http://schemas.openxmlformats.org/officeDocument/2006/relationships/diagramQuickStyle" Target="../diagrams/quickStyle9.xml"/><Relationship Id="rId2" Type="http://schemas.openxmlformats.org/officeDocument/2006/relationships/hyperlink" Target="mailto:martha.meacham@umassmed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hyperlink" Target="mailto:elaine.martin@umassmed.edu" TargetMode="External"/><Relationship Id="rId9" Type="http://schemas.microsoft.com/office/2007/relationships/diagramDrawing" Target="../diagrams/drawin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1752600"/>
          </a:xfrm>
        </p:spPr>
        <p:txBody>
          <a:bodyPr/>
          <a:lstStyle/>
          <a:p>
            <a:pPr eaLnBrk="1" hangingPunct="1"/>
            <a:r>
              <a:rPr lang="en-US" altLang="en-US" sz="6000" b="1" dirty="0" smtClean="0">
                <a:latin typeface="Times New Roman" pitchFamily="18" charset="0"/>
                <a:cs typeface="Times New Roman" pitchFamily="18" charset="0"/>
              </a:rPr>
              <a:t>Building the Future</a:t>
            </a:r>
            <a:r>
              <a:rPr lang="en-US" altLang="en-US" sz="6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en-US" sz="6000" dirty="0" smtClean="0"/>
              <a:t>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152400" y="4724400"/>
            <a:ext cx="8839200" cy="16002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en-US" sz="2800" b="1" cap="small" spc="25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01021"/>
            <a:ext cx="9144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2D4414"/>
                </a:solidFill>
                <a:latin typeface="+mn-lt"/>
                <a:cs typeface="+mn-cs"/>
              </a:rPr>
              <a:t>Martha Meacham – Library Fellow – @</a:t>
            </a:r>
            <a:r>
              <a:rPr lang="en-US" sz="2000" dirty="0" err="1">
                <a:solidFill>
                  <a:srgbClr val="2D4414"/>
                </a:solidFill>
                <a:latin typeface="+mn-lt"/>
                <a:cs typeface="+mn-cs"/>
              </a:rPr>
              <a:t>MarthaMeacham</a:t>
            </a:r>
            <a:endParaRPr lang="en-US" sz="2000" dirty="0">
              <a:solidFill>
                <a:srgbClr val="2D4414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2D4414"/>
                </a:solidFill>
                <a:latin typeface="+mn-lt"/>
                <a:cs typeface="+mn-cs"/>
              </a:rPr>
              <a:t>Jane Fama – Associate Director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2D4414"/>
                </a:solidFill>
                <a:latin typeface="+mn-lt"/>
                <a:cs typeface="+mn-cs"/>
              </a:rPr>
              <a:t>Elaine Martin – Director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2D4414"/>
                </a:solidFill>
                <a:latin typeface="+mn-lt"/>
                <a:cs typeface="+mn-cs"/>
              </a:rPr>
              <a:t>Lamar Soutter Library at the University of Massachusetts Medical School</a:t>
            </a:r>
            <a:r>
              <a:rPr lang="en-US" dirty="0">
                <a:solidFill>
                  <a:srgbClr val="2D4414"/>
                </a:solidFill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209800" y="1219200"/>
          <a:ext cx="48768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52800" y="25908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small" dirty="0" smtClean="0">
                <a:latin typeface="Times New Roman" pitchFamily="18" charset="0"/>
                <a:cs typeface="Times New Roman" pitchFamily="18" charset="0"/>
              </a:rPr>
              <a:t>Medical Librarianship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2D4414">
              <a:alpha val="50000"/>
            </a:srgbClr>
          </a:solidFill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Rejecting what no longer works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Perfect Storm</a:t>
            </a:r>
            <a:endParaRPr lang="en-US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6" name="Object 2"/>
          <p:cNvGraphicFramePr>
            <a:graphicFrameLocks/>
          </p:cNvGraphicFramePr>
          <p:nvPr/>
        </p:nvGraphicFramePr>
        <p:xfrm>
          <a:off x="5105400" y="1905000"/>
          <a:ext cx="3810000" cy="2971800"/>
        </p:xfrm>
        <a:graphic>
          <a:graphicData uri="http://schemas.openxmlformats.org/presentationml/2006/ole">
            <p:oleObj spid="_x0000_s1026" r:id="rId3" imgW="6352583" imgH="2840982" progId="Excel.Sheet.8">
              <p:embed/>
            </p:oleObj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9050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167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2D4414"/>
                </a:solidFill>
                <a:latin typeface="Times New Roman" pitchFamily="18" charset="0"/>
                <a:cs typeface="Times New Roman" pitchFamily="18" charset="0"/>
              </a:rPr>
              <a:t>Circulation</a:t>
            </a:r>
            <a:endParaRPr lang="en-US" b="1" dirty="0">
              <a:solidFill>
                <a:srgbClr val="2D44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7353300" y="5359400"/>
          <a:ext cx="1790700" cy="149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Flowchart: Alternate Process 9"/>
          <p:cNvSpPr/>
          <p:nvPr/>
        </p:nvSpPr>
        <p:spPr>
          <a:xfrm>
            <a:off x="152400" y="1524000"/>
            <a:ext cx="4724400" cy="851297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Budget Cuts</a:t>
            </a:r>
          </a:p>
          <a:p>
            <a:pPr marL="342900" lvl="0" indent="-3429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Rising Costs – journals, databases, etc.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52400" y="2667000"/>
            <a:ext cx="4724400" cy="2485787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Library Trends</a:t>
            </a:r>
          </a:p>
          <a:p>
            <a:pPr marL="742950" lvl="1" indent="-28575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Declining Statistics</a:t>
            </a:r>
          </a:p>
          <a:p>
            <a:pPr marL="742950" lvl="1" indent="-28575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Library Work is Changing</a:t>
            </a:r>
          </a:p>
          <a:p>
            <a:pPr marL="1143000" lvl="2" indent="-2286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Embedded librarians</a:t>
            </a:r>
          </a:p>
          <a:p>
            <a:pPr marL="1143000" lvl="2" indent="-2286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Data management</a:t>
            </a:r>
          </a:p>
          <a:p>
            <a:pPr marL="1143000" lvl="2" indent="-228600">
              <a:spcBef>
                <a:spcPct val="20000"/>
              </a:spcBef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Expert searching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152400" y="5410200"/>
            <a:ext cx="6248400" cy="112371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Clr>
                <a:schemeClr val="bg1"/>
              </a:buClr>
              <a:buFont typeface="Wingdings" pitchFamily="2" charset="2"/>
              <a:buChar char="v"/>
            </a:pPr>
            <a:r>
              <a:rPr lang="en-US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Avoid a slow death – changing bit by bit every time we have a cut</a:t>
            </a:r>
          </a:p>
          <a:p>
            <a:pPr marL="457200" indent="-457200"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Difficult but necessary changes</a:t>
            </a:r>
            <a:endParaRPr lang="en-US" alt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609600" y="1295400"/>
          <a:ext cx="8153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8085"/>
          </a:xfrm>
          <a:solidFill>
            <a:srgbClr val="2D4414">
              <a:alpha val="50000"/>
            </a:srgbClr>
          </a:solidFill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Rethinking Librarianship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Seeds of the Program</a:t>
            </a:r>
            <a:endParaRPr lang="en-US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7353300" y="5359400"/>
          <a:ext cx="1790700" cy="149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/>
        </p:nvGraphicFramePr>
        <p:xfrm>
          <a:off x="533400" y="1219200"/>
          <a:ext cx="76962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7620000" y="5486400"/>
          <a:ext cx="152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3869375"/>
            <a:ext cx="2045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Replace old Model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Full service, front line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Morning Report</a:t>
            </a:r>
          </a:p>
          <a:p>
            <a:pPr>
              <a:buFontTx/>
              <a:buChar char="-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198085"/>
          </a:xfrm>
          <a:prstGeom prst="rect">
            <a:avLst/>
          </a:prstGeom>
          <a:solidFill>
            <a:srgbClr val="2D4414">
              <a:alpha val="50000"/>
            </a:srgbClr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Rethinking Librarianship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Seeds of the Program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878404">
            <a:off x="4258771" y="2476712"/>
            <a:ext cx="125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Database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Culture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Journal Club</a:t>
            </a:r>
          </a:p>
        </p:txBody>
      </p:sp>
      <p:sp>
        <p:nvSpPr>
          <p:cNvPr id="15" name="TextBox 14"/>
          <p:cNvSpPr txBox="1"/>
          <p:nvPr/>
        </p:nvSpPr>
        <p:spPr>
          <a:xfrm rot="21217452">
            <a:off x="4714379" y="4725584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years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Rotations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Learning Objectives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MLA Competencies</a:t>
            </a:r>
          </a:p>
          <a:p>
            <a:pPr>
              <a:buFontTx/>
              <a:buChar char="-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meachamm\Desktop\LibPics1\DSC00142.JPG"/>
          <p:cNvPicPr>
            <a:picLocks noChangeAspect="1" noChangeArrowheads="1"/>
          </p:cNvPicPr>
          <p:nvPr/>
        </p:nvPicPr>
        <p:blipFill>
          <a:blip r:embed="rId2" cstate="print"/>
          <a:srcRect l="8018" t="16799" r="4935"/>
          <a:stretch>
            <a:fillRect/>
          </a:stretch>
        </p:blipFill>
        <p:spPr bwMode="auto">
          <a:xfrm>
            <a:off x="1304346" y="1600200"/>
            <a:ext cx="6535308" cy="46847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rgbClr val="2D4414">
              <a:alpha val="50000"/>
            </a:srgbClr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Redoing our Identity – Take Action</a:t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Let’s see what grows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353300" y="5359400"/>
          <a:ext cx="1790700" cy="149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Flowchart: Alternate Process 22"/>
          <p:cNvSpPr/>
          <p:nvPr/>
        </p:nvSpPr>
        <p:spPr>
          <a:xfrm>
            <a:off x="7315200" y="4412675"/>
            <a:ext cx="1828800" cy="715089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Work in Progress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Flowchart: Alternate Process 31"/>
          <p:cNvSpPr/>
          <p:nvPr/>
        </p:nvSpPr>
        <p:spPr>
          <a:xfrm>
            <a:off x="7315200" y="1600200"/>
            <a:ext cx="1828800" cy="112371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Learning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experience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lowchart: Alternate Process 32"/>
          <p:cNvSpPr/>
          <p:nvPr/>
        </p:nvSpPr>
        <p:spPr>
          <a:xfrm>
            <a:off x="0" y="1600200"/>
            <a:ext cx="1828800" cy="442674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Fellows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Flowchart: Alternate Process 34"/>
          <p:cNvSpPr/>
          <p:nvPr/>
        </p:nvSpPr>
        <p:spPr>
          <a:xfrm>
            <a:off x="0" y="2895600"/>
            <a:ext cx="1828800" cy="783193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Expectations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Vs. Reality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Flowchart: Alternate Process 35"/>
          <p:cNvSpPr/>
          <p:nvPr/>
        </p:nvSpPr>
        <p:spPr>
          <a:xfrm>
            <a:off x="0" y="4407725"/>
            <a:ext cx="1828800" cy="783193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Why a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Fellowship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7315200" y="3200400"/>
            <a:ext cx="1828800" cy="442674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Evaluation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2D4414">
              <a:alpha val="50000"/>
            </a:srgbClr>
          </a:solidFill>
        </p:spPr>
        <p:txBody>
          <a:bodyPr>
            <a:normAutofit fontScale="90000"/>
          </a:bodyPr>
          <a:lstStyle/>
          <a:p>
            <a:r>
              <a:rPr lang="en-US" sz="4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Rejuvenating our Library and Ourselves</a:t>
            </a:r>
            <a:r>
              <a:rPr lang="en-US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Fruits of our Labor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meachamm\Desktop\LibPics\DSC0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3619500" cy="2714625"/>
          </a:xfrm>
          <a:prstGeom prst="ellipse">
            <a:avLst/>
          </a:prstGeom>
          <a:noFill/>
          <a:ln w="38100" cap="rnd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</p:pic>
      <p:pic>
        <p:nvPicPr>
          <p:cNvPr id="5" name="Picture 8" descr="R:\LibraryPhotographs\2014_April23_StaffPhoto4Yearbook\DSC00167.JPG"/>
          <p:cNvPicPr>
            <a:picLocks noChangeAspect="1" noChangeArrowheads="1"/>
          </p:cNvPicPr>
          <p:nvPr/>
        </p:nvPicPr>
        <p:blipFill>
          <a:blip r:embed="rId3" cstate="print"/>
          <a:srcRect l="8388" t="9039" r="3394" b="5086"/>
          <a:stretch>
            <a:fillRect/>
          </a:stretch>
        </p:blipFill>
        <p:spPr bwMode="auto">
          <a:xfrm>
            <a:off x="5105400" y="1752600"/>
            <a:ext cx="3872023" cy="2827510"/>
          </a:xfrm>
          <a:prstGeom prst="ellipse">
            <a:avLst/>
          </a:prstGeom>
          <a:noFill/>
          <a:ln w="38100" cap="rnd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7353300" y="5359400"/>
          <a:ext cx="1790700" cy="149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5" descr="R:\LibraryPhotographs\2014_April23_FellowPromoPics\DSC0015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62250" y="3505200"/>
            <a:ext cx="3619500" cy="2714625"/>
          </a:xfrm>
          <a:prstGeom prst="ellipse">
            <a:avLst/>
          </a:prstGeom>
          <a:noFill/>
          <a:ln w="38100" cap="rnd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0" y="304800"/>
            <a:ext cx="9144000" cy="1752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6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br>
              <a:rPr lang="en-US" alt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60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152400" y="4724400"/>
            <a:ext cx="8839200" cy="16002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en-US" sz="2800" b="1" cap="small" spc="25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35725"/>
            <a:ext cx="91440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Martha Meacham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– Library Fellow –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hlinkClick r:id="rId2"/>
              </a:rPr>
              <a:t>martha.meacham@umassmed.edu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Jane Fama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– Associate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Director –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hlinkClick r:id="rId3"/>
              </a:rPr>
              <a:t>jane.fama@umassmed.edu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Elaine Martin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Director –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hlinkClick r:id="rId4"/>
              </a:rPr>
              <a:t>elaine.martin@umassmed.edu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Lamar Soutter Library at the University of Massachusetts Medical School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2590800" y="3657600"/>
          <a:ext cx="36576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86100" y="4800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latin typeface="Times New Roman" pitchFamily="18" charset="0"/>
                <a:cs typeface="Times New Roman" pitchFamily="18" charset="0"/>
              </a:rPr>
              <a:t>Medical Librarianship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242</Words>
  <Application>Microsoft Office PowerPoint</Application>
  <PresentationFormat>On-screen Show (4:3)</PresentationFormat>
  <Paragraphs>93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Microsoft Office Excel 97-2003 Worksheet</vt:lpstr>
      <vt:lpstr>Building the Future:  </vt:lpstr>
      <vt:lpstr>Rejecting what no longer works  The Perfect Storm</vt:lpstr>
      <vt:lpstr>Rethinking Librarianship Seeds of the Program</vt:lpstr>
      <vt:lpstr>Slide 4</vt:lpstr>
      <vt:lpstr>Redoing our Identity – Take Action Let’s see what grows</vt:lpstr>
      <vt:lpstr>Rejuvenating our Library and Ourselves Fruits of our Labor</vt:lpstr>
      <vt:lpstr>Thank you Questions? </vt:lpstr>
    </vt:vector>
  </TitlesOfParts>
  <Company>UMASS Medical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meachamm</dc:creator>
  <cp:lastModifiedBy>meachamm</cp:lastModifiedBy>
  <cp:revision>68</cp:revision>
  <dcterms:created xsi:type="dcterms:W3CDTF">2014-05-05T16:49:12Z</dcterms:created>
  <dcterms:modified xsi:type="dcterms:W3CDTF">2014-05-12T14:32:25Z</dcterms:modified>
</cp:coreProperties>
</file>