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71" r:id="rId6"/>
    <p:sldId id="278" r:id="rId7"/>
    <p:sldId id="277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57" d="100"/>
          <a:sy n="57" d="100"/>
        </p:scale>
        <p:origin x="72" y="50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82589-CB2F-4003-801D-095B67490E73}" type="datetimeFigureOut">
              <a:rPr lang="en-US"/>
              <a:t>12/8/2016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4844B-5D5D-4D8E-9E71-6B297DF4019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8986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D4DBF-746C-4C25-853D-8A1CBE8404F4}" type="datetimeFigureOut">
              <a:rPr lang="en-US"/>
              <a:t>12/8/2016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0FDE7-FE71-46E3-9512-437B13AD5F4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697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812" y="1524000"/>
            <a:ext cx="8839201" cy="32004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4813" y="4876800"/>
            <a:ext cx="7162799" cy="990600"/>
          </a:xfrm>
        </p:spPr>
        <p:txBody>
          <a:bodyPr lIns="91440"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5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870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3372" y="0"/>
            <a:ext cx="67954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484812" y="0"/>
            <a:ext cx="6704012" cy="6858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685800"/>
            <a:ext cx="42672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4724400"/>
            <a:ext cx="4267200" cy="1447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&#10;"/>
          <p:cNvSpPr>
            <a:spLocks noGrp="1"/>
          </p:cNvSpPr>
          <p:nvPr>
            <p:ph type="pic" idx="1"/>
          </p:nvPr>
        </p:nvSpPr>
        <p:spPr>
          <a:xfrm>
            <a:off x="6094413" y="685800"/>
            <a:ext cx="5486400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75812" y="685801"/>
            <a:ext cx="12192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685800"/>
            <a:ext cx="8153399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0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3429000"/>
            <a:ext cx="9601201" cy="22860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7543800" cy="1066800"/>
          </a:xfrm>
        </p:spPr>
        <p:txBody>
          <a:bodyPr lIns="91440" anchor="t"/>
          <a:lstStyle>
            <a:lvl1pPr marL="0" indent="0">
              <a:spcBef>
                <a:spcPts val="0"/>
              </a:spcBef>
              <a:buNone/>
              <a:defRPr sz="2000" cap="all" spc="25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8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828800"/>
            <a:ext cx="4648199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2" y="1828801"/>
            <a:ext cx="4648202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4646376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438400"/>
            <a:ext cx="4648199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2" y="1676400"/>
            <a:ext cx="4648201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2" y="2438400"/>
            <a:ext cx="4648201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8012" y="0"/>
            <a:ext cx="488356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99452" y="0"/>
            <a:ext cx="4700684" cy="6858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35814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4724400"/>
            <a:ext cx="358140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3" y="685800"/>
            <a:ext cx="548497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08012" y="0"/>
            <a:ext cx="488356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99452" y="0"/>
            <a:ext cx="4700684" cy="6858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35814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4724400"/>
            <a:ext cx="358140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&#10;"/>
          <p:cNvSpPr>
            <a:spLocks noGrp="1"/>
          </p:cNvSpPr>
          <p:nvPr>
            <p:ph type="pic" idx="1"/>
          </p:nvPr>
        </p:nvSpPr>
        <p:spPr>
          <a:xfrm>
            <a:off x="6094413" y="685800"/>
            <a:ext cx="5486400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881DC1F7-A9E9-4D8B-8C97-C74523B2CF2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299542E4-2CCF-42F6-9D92-ED5680351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3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2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4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9412" y="6400801"/>
            <a:ext cx="13200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C1F7-A9E9-4D8B-8C97-C74523B2CF2A}" type="datetimeFigureOut">
              <a:rPr lang="en-US"/>
              <a:pPr/>
              <a:t>12/8/2016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75812" y="6400801"/>
            <a:ext cx="12192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542E4-2CCF-42F6-9D92-ED568035133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8209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Font typeface="Century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64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316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468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b="1" i="1" dirty="0"/>
              <a:t>Differences in Off-Campus Student Outcomes of Evidence Based Practice Searching </a:t>
            </a:r>
            <a:r>
              <a:rPr lang="en-US" sz="2800" b="1" i="1" dirty="0" smtClean="0"/>
              <a:t>Skills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2800" dirty="0"/>
              <a:t>Research Questions: </a:t>
            </a:r>
            <a:br>
              <a:rPr lang="en-US" sz="2800" dirty="0"/>
            </a:br>
            <a:r>
              <a:rPr lang="en-US" sz="2800" dirty="0"/>
              <a:t>Is there a difference in quality of bibliography between synchronous off-campus students and in-person students? Is there a relationship between the quality of the students’ bibliographies and library use?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Electra Enslow</a:t>
            </a:r>
            <a:br>
              <a:rPr lang="en-US" dirty="0"/>
            </a:br>
            <a:r>
              <a:rPr lang="en-US" dirty="0"/>
              <a:t>Health Sciences Librarian</a:t>
            </a:r>
            <a:br>
              <a:rPr lang="en-US" dirty="0"/>
            </a:br>
            <a:r>
              <a:rPr lang="en-US" dirty="0"/>
              <a:t>Washington State University </a:t>
            </a:r>
            <a:r>
              <a:rPr lang="en-US" dirty="0" smtClean="0"/>
              <a:t>Spokane</a:t>
            </a:r>
          </a:p>
        </p:txBody>
      </p:sp>
    </p:spTree>
    <p:extLst>
      <p:ext uri="{BB962C8B-B14F-4D97-AF65-F5344CB8AC3E}">
        <p14:creationId xmlns:p14="http://schemas.microsoft.com/office/powerpoint/2010/main" val="36008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from IRDL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Submitted a Case Study for JMLA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2</a:t>
            </a:r>
            <a:r>
              <a:rPr lang="en-US" dirty="0" smtClean="0"/>
              <a:t> new papers in the </a:t>
            </a:r>
            <a:r>
              <a:rPr lang="en-US" dirty="0" smtClean="0"/>
              <a:t>works</a:t>
            </a:r>
          </a:p>
          <a:p>
            <a:endParaRPr lang="en-US" dirty="0" smtClean="0"/>
          </a:p>
          <a:p>
            <a:r>
              <a:rPr lang="en-US" dirty="0" smtClean="0"/>
              <a:t>Submitted 2 proposals for MLA 2017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79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" y="380165"/>
            <a:ext cx="9601200" cy="396323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Culture of </a:t>
            </a:r>
            <a:br>
              <a:rPr lang="en-US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endParaRPr lang="en-US" sz="5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012" y="380165"/>
            <a:ext cx="5029200" cy="6477835"/>
          </a:xfrm>
        </p:spPr>
      </p:pic>
    </p:spTree>
    <p:extLst>
      <p:ext uri="{BB962C8B-B14F-4D97-AF65-F5344CB8AC3E}">
        <p14:creationId xmlns:p14="http://schemas.microsoft.com/office/powerpoint/2010/main" val="93491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Proofread</a:t>
            </a:r>
          </a:p>
          <a:p>
            <a:r>
              <a:rPr lang="en-US" dirty="0" smtClean="0"/>
              <a:t>Support</a:t>
            </a:r>
          </a:p>
          <a:p>
            <a:r>
              <a:rPr lang="en-US" dirty="0" smtClean="0"/>
              <a:t>Simplicity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Passion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12" y="986367"/>
            <a:ext cx="8046720" cy="372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2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odgrain 16x9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115" id="{6D802E96-7B24-457C-A326-69AF839D4486}" vid="{C3FFE3C6-9A62-4BEA-9FE0-A8BC12B9BCCA}"/>
    </a:ext>
  </a:extLst>
</a:theme>
</file>

<file path=ppt/theme/theme2.xml><?xml version="1.0" encoding="utf-8"?>
<a:theme xmlns:a="http://schemas.openxmlformats.org/drawingml/2006/main" name="Office Theme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1360511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TP102801114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706531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C20563B-C646-42AF-9D0D-76DF086793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B9514F-6A45-47F4-BC6D-A865E29717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35E791-7449-4708-8DE9-182EC4D8A134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4873beb7-5857-4685-be1f-d57550cc96cc"/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Woodgrain nature presentation (widescreen)</Template>
  <TotalTime>101</TotalTime>
  <Words>44</Words>
  <Application>Microsoft Office PowerPoint</Application>
  <PresentationFormat>Custom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Century</vt:lpstr>
      <vt:lpstr>Woodgrain 16x9</vt:lpstr>
      <vt:lpstr>Differences in Off-Campus Student Outcomes of Evidence Based Practice Searching Skills  Research Questions:  Is there a difference in quality of bibliography between synchronous off-campus students and in-person students? Is there a relationship between the quality of the students’ bibliographies and library use?</vt:lpstr>
      <vt:lpstr>Outcomes from IRDL</vt:lpstr>
      <vt:lpstr>Create a Culture of  Research</vt:lpstr>
      <vt:lpstr>Tips</vt:lpstr>
    </vt:vector>
  </TitlesOfParts>
  <Company>WSU Spokane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Electra Enslow</dc:title>
  <dc:creator>Enslow, Electra A</dc:creator>
  <cp:lastModifiedBy>Enslow, Electra A</cp:lastModifiedBy>
  <cp:revision>9</cp:revision>
  <dcterms:created xsi:type="dcterms:W3CDTF">2016-12-09T00:00:41Z</dcterms:created>
  <dcterms:modified xsi:type="dcterms:W3CDTF">2016-12-09T01:42:48Z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